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4"/>
  </p:notesMasterIdLst>
  <p:sldIdLst>
    <p:sldId id="256" r:id="rId3"/>
    <p:sldId id="601" r:id="rId4"/>
    <p:sldId id="367" r:id="rId5"/>
    <p:sldId id="496" r:id="rId6"/>
    <p:sldId id="590" r:id="rId7"/>
    <p:sldId id="587" r:id="rId8"/>
    <p:sldId id="591" r:id="rId9"/>
    <p:sldId id="588" r:id="rId10"/>
    <p:sldId id="597" r:id="rId11"/>
    <p:sldId id="596" r:id="rId12"/>
    <p:sldId id="584" r:id="rId13"/>
    <p:sldId id="501" r:id="rId14"/>
    <p:sldId id="589" r:id="rId15"/>
    <p:sldId id="592" r:id="rId16"/>
    <p:sldId id="593" r:id="rId17"/>
    <p:sldId id="580" r:id="rId18"/>
    <p:sldId id="599" r:id="rId19"/>
    <p:sldId id="602" r:id="rId20"/>
    <p:sldId id="595" r:id="rId21"/>
    <p:sldId id="600" r:id="rId22"/>
    <p:sldId id="40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133"/>
    <a:srgbClr val="FFFD78"/>
    <a:srgbClr val="129179"/>
    <a:srgbClr val="521B93"/>
    <a:srgbClr val="18C1A1"/>
    <a:srgbClr val="FF8AD8"/>
    <a:srgbClr val="D883FF"/>
    <a:srgbClr val="2C7A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4"/>
    <p:restoredTop sz="85543"/>
  </p:normalViewPr>
  <p:slideViewPr>
    <p:cSldViewPr snapToGrid="0" snapToObjects="1">
      <p:cViewPr varScale="1">
        <p:scale>
          <a:sx n="100" d="100"/>
          <a:sy n="100" d="100"/>
        </p:scale>
        <p:origin x="11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3BFBC-6138-7043-B061-EA041807859D}" type="doc">
      <dgm:prSet loTypeId="urn:microsoft.com/office/officeart/2005/8/layout/process1" loCatId="process" qsTypeId="urn:microsoft.com/office/officeart/2005/8/quickstyle/simple1" qsCatId="simple" csTypeId="urn:microsoft.com/office/officeart/2005/8/colors/accent4_1" csCatId="accent4" phldr="1"/>
      <dgm:spPr/>
      <dgm:t>
        <a:bodyPr/>
        <a:lstStyle/>
        <a:p>
          <a:endParaRPr lang="en-US"/>
        </a:p>
      </dgm:t>
    </dgm:pt>
    <dgm:pt modelId="{557869FB-3A8A-9245-91D9-408CD659DEF0}">
      <dgm:prSet/>
      <dgm:spPr/>
      <dgm:t>
        <a:bodyPr/>
        <a:lstStyle/>
        <a:p>
          <a:r>
            <a:rPr lang="en-US" i="1">
              <a:latin typeface="Avenir Next LT Pro" panose="020B0504020202020204" pitchFamily="34" charset="77"/>
            </a:rPr>
            <a:t>Environmental ethics</a:t>
          </a:r>
          <a:endParaRPr lang="en-ID">
            <a:latin typeface="Avenir Next LT Pro" panose="020B0504020202020204" pitchFamily="34" charset="77"/>
          </a:endParaRPr>
        </a:p>
      </dgm:t>
    </dgm:pt>
    <dgm:pt modelId="{6BCDFE6A-8FB1-0348-8843-0EA6368AA831}" type="parTrans" cxnId="{ACF42703-CF62-304F-B5AD-5F68734619B5}">
      <dgm:prSet/>
      <dgm:spPr/>
      <dgm:t>
        <a:bodyPr/>
        <a:lstStyle/>
        <a:p>
          <a:endParaRPr lang="en-US">
            <a:latin typeface="Avenir Next LT Pro" panose="020B0504020202020204" pitchFamily="34" charset="77"/>
          </a:endParaRPr>
        </a:p>
      </dgm:t>
    </dgm:pt>
    <dgm:pt modelId="{803A57A6-266A-7044-B78A-F4FD34B8323E}" type="sibTrans" cxnId="{ACF42703-CF62-304F-B5AD-5F68734619B5}">
      <dgm:prSet/>
      <dgm:spPr/>
      <dgm:t>
        <a:bodyPr/>
        <a:lstStyle/>
        <a:p>
          <a:endParaRPr lang="en-US">
            <a:latin typeface="Avenir Next LT Pro" panose="020B0504020202020204" pitchFamily="34" charset="77"/>
          </a:endParaRPr>
        </a:p>
      </dgm:t>
    </dgm:pt>
    <dgm:pt modelId="{12D8D903-0CB7-DC4E-91C3-34BBF9494B4F}">
      <dgm:prSet/>
      <dgm:spPr/>
      <dgm:t>
        <a:bodyPr/>
        <a:lstStyle/>
        <a:p>
          <a:r>
            <a:rPr lang="en-US" i="1" dirty="0">
              <a:latin typeface="Avenir Next LT Pro" panose="020B0504020202020204" pitchFamily="34" charset="77"/>
            </a:rPr>
            <a:t>Environmental worldview</a:t>
          </a:r>
          <a:endParaRPr lang="en-ID" dirty="0">
            <a:latin typeface="Avenir Next LT Pro" panose="020B0504020202020204" pitchFamily="34" charset="77"/>
          </a:endParaRPr>
        </a:p>
      </dgm:t>
    </dgm:pt>
    <dgm:pt modelId="{D047C7BD-DA30-0E42-8D52-AD237DDCD186}" type="parTrans" cxnId="{0FC28EF2-9478-874A-9F75-CB331E99EE9D}">
      <dgm:prSet/>
      <dgm:spPr/>
      <dgm:t>
        <a:bodyPr/>
        <a:lstStyle/>
        <a:p>
          <a:endParaRPr lang="en-US">
            <a:latin typeface="Avenir Next LT Pro" panose="020B0504020202020204" pitchFamily="34" charset="77"/>
          </a:endParaRPr>
        </a:p>
      </dgm:t>
    </dgm:pt>
    <dgm:pt modelId="{9357C4A1-8F5F-BB48-AE2A-3414233DD3EC}" type="sibTrans" cxnId="{0FC28EF2-9478-874A-9F75-CB331E99EE9D}">
      <dgm:prSet/>
      <dgm:spPr/>
      <dgm:t>
        <a:bodyPr/>
        <a:lstStyle/>
        <a:p>
          <a:endParaRPr lang="en-US">
            <a:latin typeface="Avenir Next LT Pro" panose="020B0504020202020204" pitchFamily="34" charset="77"/>
          </a:endParaRPr>
        </a:p>
      </dgm:t>
    </dgm:pt>
    <dgm:pt modelId="{84D4F004-8A4B-5F40-9679-1B18EED583CD}">
      <dgm:prSet/>
      <dgm:spPr/>
      <dgm:t>
        <a:bodyPr/>
        <a:lstStyle/>
        <a:p>
          <a:r>
            <a:rPr lang="en-US" dirty="0">
              <a:latin typeface="Avenir Next LT Pro" panose="020B0504020202020204" pitchFamily="34" charset="77"/>
            </a:rPr>
            <a:t>Tindakan/ </a:t>
          </a:r>
          <a:r>
            <a:rPr lang="en-US" dirty="0" err="1">
              <a:latin typeface="Avenir Next LT Pro" panose="020B0504020202020204" pitchFamily="34" charset="77"/>
            </a:rPr>
            <a:t>perilaku</a:t>
          </a:r>
          <a:r>
            <a:rPr lang="en-US" dirty="0">
              <a:latin typeface="Avenir Next LT Pro" panose="020B0504020202020204" pitchFamily="34" charset="77"/>
            </a:rPr>
            <a:t>/ </a:t>
          </a:r>
          <a:r>
            <a:rPr lang="en-US" dirty="0" err="1">
              <a:latin typeface="Avenir Next LT Pro" panose="020B0504020202020204" pitchFamily="34" charset="77"/>
            </a:rPr>
            <a:t>perlakuan</a:t>
          </a:r>
          <a:r>
            <a:rPr lang="en-US" dirty="0">
              <a:latin typeface="Avenir Next LT Pro" panose="020B0504020202020204" pitchFamily="34" charset="77"/>
            </a:rPr>
            <a:t> </a:t>
          </a:r>
          <a:r>
            <a:rPr lang="en-US" dirty="0" err="1">
              <a:latin typeface="Avenir Next LT Pro" panose="020B0504020202020204" pitchFamily="34" charset="77"/>
            </a:rPr>
            <a:t>terhadap</a:t>
          </a:r>
          <a:r>
            <a:rPr lang="en-US" dirty="0">
              <a:latin typeface="Avenir Next LT Pro" panose="020B0504020202020204" pitchFamily="34" charset="77"/>
            </a:rPr>
            <a:t> </a:t>
          </a:r>
          <a:r>
            <a:rPr lang="en-US" dirty="0" err="1">
              <a:latin typeface="Avenir Next LT Pro" panose="020B0504020202020204" pitchFamily="34" charset="77"/>
            </a:rPr>
            <a:t>lingkungan</a:t>
          </a:r>
          <a:endParaRPr lang="en-ID" dirty="0">
            <a:latin typeface="Avenir Next LT Pro" panose="020B0504020202020204" pitchFamily="34" charset="77"/>
          </a:endParaRPr>
        </a:p>
      </dgm:t>
    </dgm:pt>
    <dgm:pt modelId="{7BD505F9-5D60-2944-B56E-4F24459811EC}" type="parTrans" cxnId="{74736D2F-8B70-8342-800E-D016430088B0}">
      <dgm:prSet/>
      <dgm:spPr/>
      <dgm:t>
        <a:bodyPr/>
        <a:lstStyle/>
        <a:p>
          <a:endParaRPr lang="en-US">
            <a:latin typeface="Avenir Next LT Pro" panose="020B0504020202020204" pitchFamily="34" charset="77"/>
          </a:endParaRPr>
        </a:p>
      </dgm:t>
    </dgm:pt>
    <dgm:pt modelId="{8A572905-BA88-C243-A0D6-6FB8A086ECF5}" type="sibTrans" cxnId="{74736D2F-8B70-8342-800E-D016430088B0}">
      <dgm:prSet/>
      <dgm:spPr/>
      <dgm:t>
        <a:bodyPr/>
        <a:lstStyle/>
        <a:p>
          <a:endParaRPr lang="en-US">
            <a:latin typeface="Avenir Next LT Pro" panose="020B0504020202020204" pitchFamily="34" charset="77"/>
          </a:endParaRPr>
        </a:p>
      </dgm:t>
    </dgm:pt>
    <dgm:pt modelId="{C6C780A1-19F1-E840-A60D-01173769FB4F}" type="pres">
      <dgm:prSet presAssocID="{8803BFBC-6138-7043-B061-EA041807859D}" presName="Name0" presStyleCnt="0">
        <dgm:presLayoutVars>
          <dgm:dir/>
          <dgm:resizeHandles val="exact"/>
        </dgm:presLayoutVars>
      </dgm:prSet>
      <dgm:spPr/>
    </dgm:pt>
    <dgm:pt modelId="{2380ABBB-9992-9848-A5CC-CECA81FAA6A6}" type="pres">
      <dgm:prSet presAssocID="{557869FB-3A8A-9245-91D9-408CD659DEF0}" presName="node" presStyleLbl="node1" presStyleIdx="0" presStyleCnt="3">
        <dgm:presLayoutVars>
          <dgm:bulletEnabled val="1"/>
        </dgm:presLayoutVars>
      </dgm:prSet>
      <dgm:spPr/>
    </dgm:pt>
    <dgm:pt modelId="{B63F20E8-D3A1-B247-A45A-CFFCF060713B}" type="pres">
      <dgm:prSet presAssocID="{803A57A6-266A-7044-B78A-F4FD34B8323E}" presName="sibTrans" presStyleLbl="sibTrans2D1" presStyleIdx="0" presStyleCnt="2"/>
      <dgm:spPr/>
    </dgm:pt>
    <dgm:pt modelId="{C8CBC3B2-96C9-374E-B787-AD367A09DC67}" type="pres">
      <dgm:prSet presAssocID="{803A57A6-266A-7044-B78A-F4FD34B8323E}" presName="connectorText" presStyleLbl="sibTrans2D1" presStyleIdx="0" presStyleCnt="2"/>
      <dgm:spPr/>
    </dgm:pt>
    <dgm:pt modelId="{5C3BE982-EE34-A74B-9EC4-D6A63DC62408}" type="pres">
      <dgm:prSet presAssocID="{12D8D903-0CB7-DC4E-91C3-34BBF9494B4F}" presName="node" presStyleLbl="node1" presStyleIdx="1" presStyleCnt="3">
        <dgm:presLayoutVars>
          <dgm:bulletEnabled val="1"/>
        </dgm:presLayoutVars>
      </dgm:prSet>
      <dgm:spPr/>
    </dgm:pt>
    <dgm:pt modelId="{18B3E344-AEBB-EF42-A4CE-183CF6E6D629}" type="pres">
      <dgm:prSet presAssocID="{9357C4A1-8F5F-BB48-AE2A-3414233DD3EC}" presName="sibTrans" presStyleLbl="sibTrans2D1" presStyleIdx="1" presStyleCnt="2"/>
      <dgm:spPr/>
    </dgm:pt>
    <dgm:pt modelId="{F476CBF2-4898-2A49-BA91-ABFA84E0C7F5}" type="pres">
      <dgm:prSet presAssocID="{9357C4A1-8F5F-BB48-AE2A-3414233DD3EC}" presName="connectorText" presStyleLbl="sibTrans2D1" presStyleIdx="1" presStyleCnt="2"/>
      <dgm:spPr/>
    </dgm:pt>
    <dgm:pt modelId="{2BF4D500-5D1C-A942-B8E7-CE91BD655533}" type="pres">
      <dgm:prSet presAssocID="{84D4F004-8A4B-5F40-9679-1B18EED583CD}" presName="node" presStyleLbl="node1" presStyleIdx="2" presStyleCnt="3">
        <dgm:presLayoutVars>
          <dgm:bulletEnabled val="1"/>
        </dgm:presLayoutVars>
      </dgm:prSet>
      <dgm:spPr/>
    </dgm:pt>
  </dgm:ptLst>
  <dgm:cxnLst>
    <dgm:cxn modelId="{ACF42703-CF62-304F-B5AD-5F68734619B5}" srcId="{8803BFBC-6138-7043-B061-EA041807859D}" destId="{557869FB-3A8A-9245-91D9-408CD659DEF0}" srcOrd="0" destOrd="0" parTransId="{6BCDFE6A-8FB1-0348-8843-0EA6368AA831}" sibTransId="{803A57A6-266A-7044-B78A-F4FD34B8323E}"/>
    <dgm:cxn modelId="{0C24191B-B8B0-7949-B03A-AE3BFF64BD7E}" type="presOf" srcId="{9357C4A1-8F5F-BB48-AE2A-3414233DD3EC}" destId="{18B3E344-AEBB-EF42-A4CE-183CF6E6D629}" srcOrd="0" destOrd="0" presId="urn:microsoft.com/office/officeart/2005/8/layout/process1"/>
    <dgm:cxn modelId="{74736D2F-8B70-8342-800E-D016430088B0}" srcId="{8803BFBC-6138-7043-B061-EA041807859D}" destId="{84D4F004-8A4B-5F40-9679-1B18EED583CD}" srcOrd="2" destOrd="0" parTransId="{7BD505F9-5D60-2944-B56E-4F24459811EC}" sibTransId="{8A572905-BA88-C243-A0D6-6FB8A086ECF5}"/>
    <dgm:cxn modelId="{8C991E36-30D0-F341-887B-BA8E8404F4EC}" type="presOf" srcId="{803A57A6-266A-7044-B78A-F4FD34B8323E}" destId="{B63F20E8-D3A1-B247-A45A-CFFCF060713B}" srcOrd="0" destOrd="0" presId="urn:microsoft.com/office/officeart/2005/8/layout/process1"/>
    <dgm:cxn modelId="{3010A47E-78B5-274E-AE45-D064C120774B}" type="presOf" srcId="{8803BFBC-6138-7043-B061-EA041807859D}" destId="{C6C780A1-19F1-E840-A60D-01173769FB4F}" srcOrd="0" destOrd="0" presId="urn:microsoft.com/office/officeart/2005/8/layout/process1"/>
    <dgm:cxn modelId="{23DC5493-B72E-7842-AECE-972BEA3C080A}" type="presOf" srcId="{803A57A6-266A-7044-B78A-F4FD34B8323E}" destId="{C8CBC3B2-96C9-374E-B787-AD367A09DC67}" srcOrd="1" destOrd="0" presId="urn:microsoft.com/office/officeart/2005/8/layout/process1"/>
    <dgm:cxn modelId="{F80C18A3-59C4-DF4E-8827-2E328866270C}" type="presOf" srcId="{9357C4A1-8F5F-BB48-AE2A-3414233DD3EC}" destId="{F476CBF2-4898-2A49-BA91-ABFA84E0C7F5}" srcOrd="1" destOrd="0" presId="urn:microsoft.com/office/officeart/2005/8/layout/process1"/>
    <dgm:cxn modelId="{BBEF91B5-1C61-D14C-8BDE-1F082397A609}" type="presOf" srcId="{12D8D903-0CB7-DC4E-91C3-34BBF9494B4F}" destId="{5C3BE982-EE34-A74B-9EC4-D6A63DC62408}" srcOrd="0" destOrd="0" presId="urn:microsoft.com/office/officeart/2005/8/layout/process1"/>
    <dgm:cxn modelId="{27E3CDC1-72F3-D145-8DEA-31D1EC977AAD}" type="presOf" srcId="{84D4F004-8A4B-5F40-9679-1B18EED583CD}" destId="{2BF4D500-5D1C-A942-B8E7-CE91BD655533}" srcOrd="0" destOrd="0" presId="urn:microsoft.com/office/officeart/2005/8/layout/process1"/>
    <dgm:cxn modelId="{20B0F7C6-8EA2-A646-A791-A003F2C462C8}" type="presOf" srcId="{557869FB-3A8A-9245-91D9-408CD659DEF0}" destId="{2380ABBB-9992-9848-A5CC-CECA81FAA6A6}" srcOrd="0" destOrd="0" presId="urn:microsoft.com/office/officeart/2005/8/layout/process1"/>
    <dgm:cxn modelId="{0FC28EF2-9478-874A-9F75-CB331E99EE9D}" srcId="{8803BFBC-6138-7043-B061-EA041807859D}" destId="{12D8D903-0CB7-DC4E-91C3-34BBF9494B4F}" srcOrd="1" destOrd="0" parTransId="{D047C7BD-DA30-0E42-8D52-AD237DDCD186}" sibTransId="{9357C4A1-8F5F-BB48-AE2A-3414233DD3EC}"/>
    <dgm:cxn modelId="{9891B15C-EB07-E048-9132-0025AC963EC7}" type="presParOf" srcId="{C6C780A1-19F1-E840-A60D-01173769FB4F}" destId="{2380ABBB-9992-9848-A5CC-CECA81FAA6A6}" srcOrd="0" destOrd="0" presId="urn:microsoft.com/office/officeart/2005/8/layout/process1"/>
    <dgm:cxn modelId="{E20DC888-BAB3-8647-B878-8F7BC83B4F66}" type="presParOf" srcId="{C6C780A1-19F1-E840-A60D-01173769FB4F}" destId="{B63F20E8-D3A1-B247-A45A-CFFCF060713B}" srcOrd="1" destOrd="0" presId="urn:microsoft.com/office/officeart/2005/8/layout/process1"/>
    <dgm:cxn modelId="{FB5DCBB9-EBAF-BC43-AA97-0F10F1A87B4E}" type="presParOf" srcId="{B63F20E8-D3A1-B247-A45A-CFFCF060713B}" destId="{C8CBC3B2-96C9-374E-B787-AD367A09DC67}" srcOrd="0" destOrd="0" presId="urn:microsoft.com/office/officeart/2005/8/layout/process1"/>
    <dgm:cxn modelId="{DD23D2CC-716E-5E44-AB1F-A58C0F161351}" type="presParOf" srcId="{C6C780A1-19F1-E840-A60D-01173769FB4F}" destId="{5C3BE982-EE34-A74B-9EC4-D6A63DC62408}" srcOrd="2" destOrd="0" presId="urn:microsoft.com/office/officeart/2005/8/layout/process1"/>
    <dgm:cxn modelId="{225C1989-79DA-8E46-B5B2-87F933F779C0}" type="presParOf" srcId="{C6C780A1-19F1-E840-A60D-01173769FB4F}" destId="{18B3E344-AEBB-EF42-A4CE-183CF6E6D629}" srcOrd="3" destOrd="0" presId="urn:microsoft.com/office/officeart/2005/8/layout/process1"/>
    <dgm:cxn modelId="{7DFC8535-568D-2642-823E-65D170C96FCF}" type="presParOf" srcId="{18B3E344-AEBB-EF42-A4CE-183CF6E6D629}" destId="{F476CBF2-4898-2A49-BA91-ABFA84E0C7F5}" srcOrd="0" destOrd="0" presId="urn:microsoft.com/office/officeart/2005/8/layout/process1"/>
    <dgm:cxn modelId="{8540A31D-49BA-4B44-A71D-FB3653838D36}" type="presParOf" srcId="{C6C780A1-19F1-E840-A60D-01173769FB4F}" destId="{2BF4D500-5D1C-A942-B8E7-CE91BD65553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00E37A-B5B8-1344-A7F1-1E278CB65E28}" type="doc">
      <dgm:prSet loTypeId="urn:microsoft.com/office/officeart/2005/8/layout/equation2" loCatId="process" qsTypeId="urn:microsoft.com/office/officeart/2005/8/quickstyle/3d1" qsCatId="3D" csTypeId="urn:microsoft.com/office/officeart/2005/8/colors/colorful3" csCatId="colorful" phldr="1"/>
      <dgm:spPr/>
      <dgm:t>
        <a:bodyPr/>
        <a:lstStyle/>
        <a:p>
          <a:endParaRPr lang="en-US"/>
        </a:p>
      </dgm:t>
    </dgm:pt>
    <dgm:pt modelId="{DF7815E3-8D48-5043-BB4A-C7F2F3A28696}">
      <dgm:prSet/>
      <dgm:spPr/>
      <dgm:t>
        <a:bodyPr/>
        <a:lstStyle/>
        <a:p>
          <a:r>
            <a:rPr lang="en-US" dirty="0">
              <a:latin typeface="Avenir Next LT Pro" panose="020B0504020202020204" pitchFamily="34" charset="77"/>
            </a:rPr>
            <a:t>Etika </a:t>
          </a:r>
          <a:r>
            <a:rPr lang="en-US" dirty="0" err="1">
              <a:latin typeface="Avenir Next LT Pro" panose="020B0504020202020204" pitchFamily="34" charset="77"/>
            </a:rPr>
            <a:t>lingkungan</a:t>
          </a:r>
          <a:r>
            <a:rPr lang="en-US" dirty="0">
              <a:latin typeface="Avenir Next LT Pro" panose="020B0504020202020204" pitchFamily="34" charset="77"/>
            </a:rPr>
            <a:t> &amp; </a:t>
          </a:r>
          <a:r>
            <a:rPr lang="en-US" i="1" dirty="0">
              <a:latin typeface="Avenir Next LT Pro" panose="020B0504020202020204" pitchFamily="34" charset="77"/>
            </a:rPr>
            <a:t>environmental worldview </a:t>
          </a:r>
          <a:r>
            <a:rPr lang="en-US" dirty="0" err="1">
              <a:latin typeface="Avenir Next LT Pro" panose="020B0504020202020204" pitchFamily="34" charset="77"/>
            </a:rPr>
            <a:t>berbeda</a:t>
          </a:r>
          <a:endParaRPr lang="en-ID" dirty="0">
            <a:latin typeface="Avenir Next LT Pro" panose="020B0504020202020204" pitchFamily="34" charset="77"/>
          </a:endParaRPr>
        </a:p>
      </dgm:t>
    </dgm:pt>
    <dgm:pt modelId="{7FF7BAD5-EE77-BD41-971B-71B1EA875E8E}" type="parTrans" cxnId="{0CD9F7AE-CF23-F74F-B53E-250D12C7616E}">
      <dgm:prSet/>
      <dgm:spPr/>
      <dgm:t>
        <a:bodyPr/>
        <a:lstStyle/>
        <a:p>
          <a:endParaRPr lang="en-US">
            <a:latin typeface="Avenir Next LT Pro" panose="020B0504020202020204" pitchFamily="34" charset="77"/>
          </a:endParaRPr>
        </a:p>
      </dgm:t>
    </dgm:pt>
    <dgm:pt modelId="{D34FAA2B-435E-3147-81DD-FC6073A41062}" type="sibTrans" cxnId="{0CD9F7AE-CF23-F74F-B53E-250D12C7616E}">
      <dgm:prSet/>
      <dgm:spPr/>
      <dgm:t>
        <a:bodyPr/>
        <a:lstStyle/>
        <a:p>
          <a:endParaRPr lang="en-US">
            <a:latin typeface="Avenir Next LT Pro" panose="020B0504020202020204" pitchFamily="34" charset="77"/>
          </a:endParaRPr>
        </a:p>
      </dgm:t>
    </dgm:pt>
    <dgm:pt modelId="{F3FD59E1-9D34-F040-B3C9-9752A140BFCE}">
      <dgm:prSet/>
      <dgm:spPr/>
      <dgm:t>
        <a:bodyPr/>
        <a:lstStyle/>
        <a:p>
          <a:r>
            <a:rPr lang="en-US" dirty="0" err="1">
              <a:latin typeface="Avenir Next LT Pro" panose="020B0504020202020204" pitchFamily="34" charset="77"/>
            </a:rPr>
            <a:t>Fenomena</a:t>
          </a:r>
          <a:r>
            <a:rPr lang="en-US" dirty="0">
              <a:latin typeface="Avenir Next LT Pro" panose="020B0504020202020204" pitchFamily="34" charset="77"/>
            </a:rPr>
            <a:t>/</a:t>
          </a:r>
          <a:r>
            <a:rPr lang="en-US" dirty="0" err="1">
              <a:latin typeface="Avenir Next LT Pro" panose="020B0504020202020204" pitchFamily="34" charset="77"/>
            </a:rPr>
            <a:t>fakta</a:t>
          </a:r>
          <a:r>
            <a:rPr lang="en-US" dirty="0">
              <a:latin typeface="Avenir Next LT Pro" panose="020B0504020202020204" pitchFamily="34" charset="77"/>
            </a:rPr>
            <a:t> </a:t>
          </a:r>
          <a:r>
            <a:rPr lang="en-US" dirty="0" err="1">
              <a:latin typeface="Avenir Next LT Pro" panose="020B0504020202020204" pitchFamily="34" charset="77"/>
            </a:rPr>
            <a:t>lingkungan</a:t>
          </a:r>
          <a:r>
            <a:rPr lang="en-US" dirty="0">
              <a:latin typeface="Avenir Next LT Pro" panose="020B0504020202020204" pitchFamily="34" charset="77"/>
            </a:rPr>
            <a:t> yang </a:t>
          </a:r>
          <a:r>
            <a:rPr lang="en-US" dirty="0" err="1">
              <a:latin typeface="Avenir Next LT Pro" panose="020B0504020202020204" pitchFamily="34" charset="77"/>
            </a:rPr>
            <a:t>sama</a:t>
          </a:r>
          <a:r>
            <a:rPr lang="en-US" dirty="0">
              <a:latin typeface="Avenir Next LT Pro" panose="020B0504020202020204" pitchFamily="34" charset="77"/>
            </a:rPr>
            <a:t>; </a:t>
          </a:r>
          <a:r>
            <a:rPr lang="en-US" dirty="0" err="1">
              <a:latin typeface="Avenir Next LT Pro" panose="020B0504020202020204" pitchFamily="34" charset="77"/>
            </a:rPr>
            <a:t>konsistensi</a:t>
          </a:r>
          <a:r>
            <a:rPr lang="en-US" dirty="0">
              <a:latin typeface="Avenir Next LT Pro" panose="020B0504020202020204" pitchFamily="34" charset="77"/>
            </a:rPr>
            <a:t> &amp; </a:t>
          </a:r>
          <a:r>
            <a:rPr lang="en-US" dirty="0" err="1">
              <a:latin typeface="Avenir Next LT Pro" panose="020B0504020202020204" pitchFamily="34" charset="77"/>
            </a:rPr>
            <a:t>logika</a:t>
          </a:r>
          <a:r>
            <a:rPr lang="en-US" dirty="0">
              <a:latin typeface="Avenir Next LT Pro" panose="020B0504020202020204" pitchFamily="34" charset="77"/>
            </a:rPr>
            <a:t> yang valid </a:t>
          </a:r>
          <a:r>
            <a:rPr lang="en-US" dirty="0" err="1">
              <a:latin typeface="Avenir Next LT Pro" panose="020B0504020202020204" pitchFamily="34" charset="77"/>
            </a:rPr>
            <a:t>dalam</a:t>
          </a:r>
          <a:r>
            <a:rPr lang="en-US" dirty="0">
              <a:latin typeface="Avenir Next LT Pro" panose="020B0504020202020204" pitchFamily="34" charset="77"/>
            </a:rPr>
            <a:t> </a:t>
          </a:r>
          <a:r>
            <a:rPr lang="en-US" dirty="0" err="1">
              <a:latin typeface="Avenir Next LT Pro" panose="020B0504020202020204" pitchFamily="34" charset="77"/>
            </a:rPr>
            <a:t>mengolah</a:t>
          </a:r>
          <a:r>
            <a:rPr lang="en-US" dirty="0">
              <a:latin typeface="Avenir Next LT Pro" panose="020B0504020202020204" pitchFamily="34" charset="77"/>
            </a:rPr>
            <a:t> </a:t>
          </a:r>
          <a:r>
            <a:rPr lang="en-US" dirty="0" err="1">
              <a:latin typeface="Avenir Next LT Pro" panose="020B0504020202020204" pitchFamily="34" charset="77"/>
            </a:rPr>
            <a:t>informasi</a:t>
          </a:r>
          <a:r>
            <a:rPr lang="en-US" dirty="0">
              <a:latin typeface="Avenir Next LT Pro" panose="020B0504020202020204" pitchFamily="34" charset="77"/>
            </a:rPr>
            <a:t> </a:t>
          </a:r>
          <a:endParaRPr lang="en-ID" dirty="0">
            <a:latin typeface="Avenir Next LT Pro" panose="020B0504020202020204" pitchFamily="34" charset="77"/>
          </a:endParaRPr>
        </a:p>
      </dgm:t>
    </dgm:pt>
    <dgm:pt modelId="{CCDA8A6C-1978-6B4B-993D-C2B7C918BC05}" type="parTrans" cxnId="{B7A51601-3CBC-E54D-A25E-14D7C4DC7B37}">
      <dgm:prSet/>
      <dgm:spPr/>
      <dgm:t>
        <a:bodyPr/>
        <a:lstStyle/>
        <a:p>
          <a:endParaRPr lang="en-US">
            <a:latin typeface="Avenir Next LT Pro" panose="020B0504020202020204" pitchFamily="34" charset="77"/>
          </a:endParaRPr>
        </a:p>
      </dgm:t>
    </dgm:pt>
    <dgm:pt modelId="{0200AF67-A281-9049-89AD-D19B5FFAD243}" type="sibTrans" cxnId="{B7A51601-3CBC-E54D-A25E-14D7C4DC7B37}">
      <dgm:prSet/>
      <dgm:spPr/>
      <dgm:t>
        <a:bodyPr/>
        <a:lstStyle/>
        <a:p>
          <a:endParaRPr lang="en-US">
            <a:latin typeface="Avenir Next LT Pro" panose="020B0504020202020204" pitchFamily="34" charset="77"/>
          </a:endParaRPr>
        </a:p>
      </dgm:t>
    </dgm:pt>
    <dgm:pt modelId="{D64D0668-CA47-6D40-A6D6-47AB634C07FF}">
      <dgm:prSet/>
      <dgm:spPr/>
      <dgm:t>
        <a:bodyPr/>
        <a:lstStyle/>
        <a:p>
          <a:r>
            <a:rPr lang="en-US">
              <a:latin typeface="Avenir Next LT Pro" panose="020B0504020202020204" pitchFamily="34" charset="77"/>
            </a:rPr>
            <a:t>Kesimpulan yang berbeda tentang seberapa parah masalah lingkungan yang terjadi dan apa yang harus kita lakukan untuk menyelesaikannya. </a:t>
          </a:r>
          <a:endParaRPr lang="en-ID">
            <a:latin typeface="Avenir Next LT Pro" panose="020B0504020202020204" pitchFamily="34" charset="77"/>
          </a:endParaRPr>
        </a:p>
      </dgm:t>
    </dgm:pt>
    <dgm:pt modelId="{09CE7518-2EDE-0E42-BB88-413083C9D558}" type="parTrans" cxnId="{94173148-5B82-6944-A946-8540371873BC}">
      <dgm:prSet/>
      <dgm:spPr/>
      <dgm:t>
        <a:bodyPr/>
        <a:lstStyle/>
        <a:p>
          <a:endParaRPr lang="en-US">
            <a:latin typeface="Avenir Next LT Pro" panose="020B0504020202020204" pitchFamily="34" charset="77"/>
          </a:endParaRPr>
        </a:p>
      </dgm:t>
    </dgm:pt>
    <dgm:pt modelId="{07C77878-51FD-1A48-97ED-192D481A4055}" type="sibTrans" cxnId="{94173148-5B82-6944-A946-8540371873BC}">
      <dgm:prSet/>
      <dgm:spPr/>
      <dgm:t>
        <a:bodyPr/>
        <a:lstStyle/>
        <a:p>
          <a:endParaRPr lang="en-US">
            <a:latin typeface="Avenir Next LT Pro" panose="020B0504020202020204" pitchFamily="34" charset="77"/>
          </a:endParaRPr>
        </a:p>
      </dgm:t>
    </dgm:pt>
    <dgm:pt modelId="{A689D944-662E-9D4D-A215-18EB8D16045E}" type="pres">
      <dgm:prSet presAssocID="{ED00E37A-B5B8-1344-A7F1-1E278CB65E28}" presName="Name0" presStyleCnt="0">
        <dgm:presLayoutVars>
          <dgm:dir/>
          <dgm:resizeHandles val="exact"/>
        </dgm:presLayoutVars>
      </dgm:prSet>
      <dgm:spPr/>
    </dgm:pt>
    <dgm:pt modelId="{AB87CA0C-74B2-0E49-98CA-197D3B631BE3}" type="pres">
      <dgm:prSet presAssocID="{ED00E37A-B5B8-1344-A7F1-1E278CB65E28}" presName="vNodes" presStyleCnt="0"/>
      <dgm:spPr/>
    </dgm:pt>
    <dgm:pt modelId="{C24113DB-07CB-9D45-8E1B-D123B611DB33}" type="pres">
      <dgm:prSet presAssocID="{DF7815E3-8D48-5043-BB4A-C7F2F3A28696}" presName="node" presStyleLbl="node1" presStyleIdx="0" presStyleCnt="3" custScaleX="121000" custScaleY="121000">
        <dgm:presLayoutVars>
          <dgm:bulletEnabled val="1"/>
        </dgm:presLayoutVars>
      </dgm:prSet>
      <dgm:spPr>
        <a:prstGeom prst="roundRect">
          <a:avLst/>
        </a:prstGeom>
      </dgm:spPr>
    </dgm:pt>
    <dgm:pt modelId="{ACD1DC04-C70E-8940-9566-74BF7C41B110}" type="pres">
      <dgm:prSet presAssocID="{D34FAA2B-435E-3147-81DD-FC6073A41062}" presName="spacerT" presStyleCnt="0"/>
      <dgm:spPr/>
    </dgm:pt>
    <dgm:pt modelId="{ABC3CC99-EBC9-F046-BBD6-1ECCB1868571}" type="pres">
      <dgm:prSet presAssocID="{D34FAA2B-435E-3147-81DD-FC6073A41062}" presName="sibTrans" presStyleLbl="sibTrans2D1" presStyleIdx="0" presStyleCnt="2"/>
      <dgm:spPr/>
    </dgm:pt>
    <dgm:pt modelId="{46B6C842-EA03-7143-B98F-8787DB6ADF47}" type="pres">
      <dgm:prSet presAssocID="{D34FAA2B-435E-3147-81DD-FC6073A41062}" presName="spacerB" presStyleCnt="0"/>
      <dgm:spPr/>
    </dgm:pt>
    <dgm:pt modelId="{3101867A-0060-294B-BF02-37196FB1B4D9}" type="pres">
      <dgm:prSet presAssocID="{F3FD59E1-9D34-F040-B3C9-9752A140BFCE}" presName="node" presStyleLbl="node1" presStyleIdx="1" presStyleCnt="3" custScaleX="121000" custScaleY="121000">
        <dgm:presLayoutVars>
          <dgm:bulletEnabled val="1"/>
        </dgm:presLayoutVars>
      </dgm:prSet>
      <dgm:spPr>
        <a:prstGeom prst="roundRect">
          <a:avLst/>
        </a:prstGeom>
      </dgm:spPr>
    </dgm:pt>
    <dgm:pt modelId="{9512A884-4345-5E49-ADC0-C997F26CC78B}" type="pres">
      <dgm:prSet presAssocID="{ED00E37A-B5B8-1344-A7F1-1E278CB65E28}" presName="sibTransLast" presStyleLbl="sibTrans2D1" presStyleIdx="1" presStyleCnt="2"/>
      <dgm:spPr/>
    </dgm:pt>
    <dgm:pt modelId="{45040A41-4B2F-1443-B698-230F05D881CB}" type="pres">
      <dgm:prSet presAssocID="{ED00E37A-B5B8-1344-A7F1-1E278CB65E28}" presName="connectorText" presStyleLbl="sibTrans2D1" presStyleIdx="1" presStyleCnt="2"/>
      <dgm:spPr/>
    </dgm:pt>
    <dgm:pt modelId="{01C44A16-3863-3040-B4BB-466B4D771357}" type="pres">
      <dgm:prSet presAssocID="{ED00E37A-B5B8-1344-A7F1-1E278CB65E28}" presName="lastNode" presStyleLbl="node1" presStyleIdx="2" presStyleCnt="3">
        <dgm:presLayoutVars>
          <dgm:bulletEnabled val="1"/>
        </dgm:presLayoutVars>
      </dgm:prSet>
      <dgm:spPr>
        <a:prstGeom prst="ellipse">
          <a:avLst/>
        </a:prstGeom>
      </dgm:spPr>
    </dgm:pt>
  </dgm:ptLst>
  <dgm:cxnLst>
    <dgm:cxn modelId="{B7A51601-3CBC-E54D-A25E-14D7C4DC7B37}" srcId="{ED00E37A-B5B8-1344-A7F1-1E278CB65E28}" destId="{F3FD59E1-9D34-F040-B3C9-9752A140BFCE}" srcOrd="1" destOrd="0" parTransId="{CCDA8A6C-1978-6B4B-993D-C2B7C918BC05}" sibTransId="{0200AF67-A281-9049-89AD-D19B5FFAD243}"/>
    <dgm:cxn modelId="{5F7C410E-9297-4F4C-BEA1-065DC8D29942}" type="presOf" srcId="{D34FAA2B-435E-3147-81DD-FC6073A41062}" destId="{ABC3CC99-EBC9-F046-BBD6-1ECCB1868571}" srcOrd="0" destOrd="0" presId="urn:microsoft.com/office/officeart/2005/8/layout/equation2"/>
    <dgm:cxn modelId="{94173148-5B82-6944-A946-8540371873BC}" srcId="{ED00E37A-B5B8-1344-A7F1-1E278CB65E28}" destId="{D64D0668-CA47-6D40-A6D6-47AB634C07FF}" srcOrd="2" destOrd="0" parTransId="{09CE7518-2EDE-0E42-BB88-413083C9D558}" sibTransId="{07C77878-51FD-1A48-97ED-192D481A4055}"/>
    <dgm:cxn modelId="{F127F059-DDCC-2F4B-A337-D667B668FCDA}" type="presOf" srcId="{F3FD59E1-9D34-F040-B3C9-9752A140BFCE}" destId="{3101867A-0060-294B-BF02-37196FB1B4D9}" srcOrd="0" destOrd="0" presId="urn:microsoft.com/office/officeart/2005/8/layout/equation2"/>
    <dgm:cxn modelId="{0CEE0E84-58A4-4E4A-AFD1-1F6C18A297C2}" type="presOf" srcId="{0200AF67-A281-9049-89AD-D19B5FFAD243}" destId="{9512A884-4345-5E49-ADC0-C997F26CC78B}" srcOrd="0" destOrd="0" presId="urn:microsoft.com/office/officeart/2005/8/layout/equation2"/>
    <dgm:cxn modelId="{17CF4797-A87F-BD4C-B1B2-3C5B6369DE90}" type="presOf" srcId="{D64D0668-CA47-6D40-A6D6-47AB634C07FF}" destId="{01C44A16-3863-3040-B4BB-466B4D771357}" srcOrd="0" destOrd="0" presId="urn:microsoft.com/office/officeart/2005/8/layout/equation2"/>
    <dgm:cxn modelId="{25188B9E-93D9-9744-AE98-3F73047123FB}" type="presOf" srcId="{DF7815E3-8D48-5043-BB4A-C7F2F3A28696}" destId="{C24113DB-07CB-9D45-8E1B-D123B611DB33}" srcOrd="0" destOrd="0" presId="urn:microsoft.com/office/officeart/2005/8/layout/equation2"/>
    <dgm:cxn modelId="{D2CD89A4-A5B4-2947-9A6A-F0E30CF26E7F}" type="presOf" srcId="{0200AF67-A281-9049-89AD-D19B5FFAD243}" destId="{45040A41-4B2F-1443-B698-230F05D881CB}" srcOrd="1" destOrd="0" presId="urn:microsoft.com/office/officeart/2005/8/layout/equation2"/>
    <dgm:cxn modelId="{0CD9F7AE-CF23-F74F-B53E-250D12C7616E}" srcId="{ED00E37A-B5B8-1344-A7F1-1E278CB65E28}" destId="{DF7815E3-8D48-5043-BB4A-C7F2F3A28696}" srcOrd="0" destOrd="0" parTransId="{7FF7BAD5-EE77-BD41-971B-71B1EA875E8E}" sibTransId="{D34FAA2B-435E-3147-81DD-FC6073A41062}"/>
    <dgm:cxn modelId="{DA0E3DEF-63B2-FD4E-9803-7A66AA41DD27}" type="presOf" srcId="{ED00E37A-B5B8-1344-A7F1-1E278CB65E28}" destId="{A689D944-662E-9D4D-A215-18EB8D16045E}" srcOrd="0" destOrd="0" presId="urn:microsoft.com/office/officeart/2005/8/layout/equation2"/>
    <dgm:cxn modelId="{6CF8AA9E-650A-134E-AE4A-4FE709679664}" type="presParOf" srcId="{A689D944-662E-9D4D-A215-18EB8D16045E}" destId="{AB87CA0C-74B2-0E49-98CA-197D3B631BE3}" srcOrd="0" destOrd="0" presId="urn:microsoft.com/office/officeart/2005/8/layout/equation2"/>
    <dgm:cxn modelId="{6237846E-1591-A243-BF6F-2C144388EEA2}" type="presParOf" srcId="{AB87CA0C-74B2-0E49-98CA-197D3B631BE3}" destId="{C24113DB-07CB-9D45-8E1B-D123B611DB33}" srcOrd="0" destOrd="0" presId="urn:microsoft.com/office/officeart/2005/8/layout/equation2"/>
    <dgm:cxn modelId="{B670472F-78BA-7445-ACE8-4F0A64D1AC96}" type="presParOf" srcId="{AB87CA0C-74B2-0E49-98CA-197D3B631BE3}" destId="{ACD1DC04-C70E-8940-9566-74BF7C41B110}" srcOrd="1" destOrd="0" presId="urn:microsoft.com/office/officeart/2005/8/layout/equation2"/>
    <dgm:cxn modelId="{530A625B-FD7F-E740-92FA-6EEFB4C5A2B9}" type="presParOf" srcId="{AB87CA0C-74B2-0E49-98CA-197D3B631BE3}" destId="{ABC3CC99-EBC9-F046-BBD6-1ECCB1868571}" srcOrd="2" destOrd="0" presId="urn:microsoft.com/office/officeart/2005/8/layout/equation2"/>
    <dgm:cxn modelId="{A066ACFF-9A87-D449-B468-44A8E0A4061C}" type="presParOf" srcId="{AB87CA0C-74B2-0E49-98CA-197D3B631BE3}" destId="{46B6C842-EA03-7143-B98F-8787DB6ADF47}" srcOrd="3" destOrd="0" presId="urn:microsoft.com/office/officeart/2005/8/layout/equation2"/>
    <dgm:cxn modelId="{1880AE1B-AF2C-964A-B1E6-5A2DB80491D6}" type="presParOf" srcId="{AB87CA0C-74B2-0E49-98CA-197D3B631BE3}" destId="{3101867A-0060-294B-BF02-37196FB1B4D9}" srcOrd="4" destOrd="0" presId="urn:microsoft.com/office/officeart/2005/8/layout/equation2"/>
    <dgm:cxn modelId="{7A04274A-782B-B44A-80D5-F20D050EC1EC}" type="presParOf" srcId="{A689D944-662E-9D4D-A215-18EB8D16045E}" destId="{9512A884-4345-5E49-ADC0-C997F26CC78B}" srcOrd="1" destOrd="0" presId="urn:microsoft.com/office/officeart/2005/8/layout/equation2"/>
    <dgm:cxn modelId="{74227EE7-70F0-B74B-9C11-FE9DA02F74AE}" type="presParOf" srcId="{9512A884-4345-5E49-ADC0-C997F26CC78B}" destId="{45040A41-4B2F-1443-B698-230F05D881CB}" srcOrd="0" destOrd="0" presId="urn:microsoft.com/office/officeart/2005/8/layout/equation2"/>
    <dgm:cxn modelId="{571BAB6F-B4DC-D842-9D55-D92FE3268D83}" type="presParOf" srcId="{A689D944-662E-9D4D-A215-18EB8D16045E}" destId="{01C44A16-3863-3040-B4BB-466B4D771357}" srcOrd="2" destOrd="0" presId="urn:microsoft.com/office/officeart/2005/8/layout/equati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3BCEF4-2A39-BF43-A2DE-26F60CAB9334}" type="doc">
      <dgm:prSet loTypeId="urn:microsoft.com/office/officeart/2005/8/layout/vList2" loCatId="process" qsTypeId="urn:microsoft.com/office/officeart/2005/8/quickstyle/simple1" qsCatId="simple" csTypeId="urn:microsoft.com/office/officeart/2005/8/colors/accent6_1" csCatId="accent6" phldr="1"/>
      <dgm:spPr/>
      <dgm:t>
        <a:bodyPr/>
        <a:lstStyle/>
        <a:p>
          <a:endParaRPr lang="en-US"/>
        </a:p>
      </dgm:t>
    </dgm:pt>
    <dgm:pt modelId="{71875185-4D08-9E4F-A098-F38F97C66FCB}">
      <dgm:prSet custT="1"/>
      <dgm:spPr/>
      <dgm:t>
        <a:bodyPr/>
        <a:lstStyle/>
        <a:p>
          <a:r>
            <a:rPr lang="en-US" sz="1400" dirty="0" err="1">
              <a:latin typeface="Avenir Next LT Pro" panose="020B0504020202020204" pitchFamily="34" charset="77"/>
            </a:rPr>
            <a:t>Semua</a:t>
          </a:r>
          <a:r>
            <a:rPr lang="en-US" sz="1400" dirty="0">
              <a:latin typeface="Avenir Next LT Pro" panose="020B0504020202020204" pitchFamily="34" charset="77"/>
            </a:rPr>
            <a:t> </a:t>
          </a:r>
          <a:r>
            <a:rPr lang="en-US" sz="1400" dirty="0" err="1">
              <a:latin typeface="Avenir Next LT Pro" panose="020B0504020202020204" pitchFamily="34" charset="77"/>
            </a:rPr>
            <a:t>organisme</a:t>
          </a:r>
          <a:r>
            <a:rPr lang="en-US" sz="1400" dirty="0">
              <a:latin typeface="Avenir Next LT Pro" panose="020B0504020202020204" pitchFamily="34" charset="77"/>
            </a:rPr>
            <a:t> </a:t>
          </a:r>
          <a:r>
            <a:rPr lang="en-US" sz="1400" dirty="0" err="1">
              <a:latin typeface="Avenir Next LT Pro" panose="020B0504020202020204" pitchFamily="34" charset="77"/>
            </a:rPr>
            <a:t>memiliki</a:t>
          </a:r>
          <a:r>
            <a:rPr lang="en-US" sz="1400" dirty="0">
              <a:latin typeface="Avenir Next LT Pro" panose="020B0504020202020204" pitchFamily="34" charset="77"/>
            </a:rPr>
            <a:t> </a:t>
          </a:r>
          <a:r>
            <a:rPr lang="en-US" sz="1400" dirty="0" err="1">
              <a:latin typeface="Avenir Next LT Pro" panose="020B0504020202020204" pitchFamily="34" charset="77"/>
            </a:rPr>
            <a:t>hak</a:t>
          </a:r>
          <a:r>
            <a:rPr lang="en-US" sz="1400" dirty="0">
              <a:latin typeface="Avenir Next LT Pro" panose="020B0504020202020204" pitchFamily="34" charset="77"/>
            </a:rPr>
            <a:t> </a:t>
          </a:r>
          <a:r>
            <a:rPr lang="en-US" sz="1400" dirty="0" err="1">
              <a:latin typeface="Avenir Next LT Pro" panose="020B0504020202020204" pitchFamily="34" charset="77"/>
            </a:rPr>
            <a:t>untuk</a:t>
          </a:r>
          <a:r>
            <a:rPr lang="en-US" sz="1400" dirty="0">
              <a:latin typeface="Avenir Next LT Pro" panose="020B0504020202020204" pitchFamily="34" charset="77"/>
            </a:rPr>
            <a:t> </a:t>
          </a:r>
          <a:r>
            <a:rPr lang="en-US" sz="1400" dirty="0" err="1">
              <a:latin typeface="Avenir Next LT Pro" panose="020B0504020202020204" pitchFamily="34" charset="77"/>
            </a:rPr>
            <a:t>hidup</a:t>
          </a:r>
          <a:r>
            <a:rPr lang="en-US" sz="1400" dirty="0">
              <a:latin typeface="Avenir Next LT Pro" panose="020B0504020202020204" pitchFamily="34" charset="77"/>
            </a:rPr>
            <a:t>.</a:t>
          </a:r>
          <a:endParaRPr lang="en-ID" sz="1400" dirty="0">
            <a:latin typeface="Avenir Next LT Pro" panose="020B0504020202020204" pitchFamily="34" charset="77"/>
          </a:endParaRPr>
        </a:p>
      </dgm:t>
    </dgm:pt>
    <dgm:pt modelId="{9CE1BB3F-589C-0843-B9E0-6FCD508B34C4}" type="parTrans" cxnId="{967C2CD5-F4EE-4246-BB51-43C623FFB567}">
      <dgm:prSet/>
      <dgm:spPr/>
      <dgm:t>
        <a:bodyPr/>
        <a:lstStyle/>
        <a:p>
          <a:endParaRPr lang="en-US">
            <a:latin typeface="Avenir Next LT Pro" panose="020B0504020202020204" pitchFamily="34" charset="77"/>
          </a:endParaRPr>
        </a:p>
      </dgm:t>
    </dgm:pt>
    <dgm:pt modelId="{C03241B9-79D5-8745-B58A-7097A9B308B7}" type="sibTrans" cxnId="{967C2CD5-F4EE-4246-BB51-43C623FFB567}">
      <dgm:prSet/>
      <dgm:spPr/>
      <dgm:t>
        <a:bodyPr/>
        <a:lstStyle/>
        <a:p>
          <a:endParaRPr lang="en-US">
            <a:latin typeface="Avenir Next LT Pro" panose="020B0504020202020204" pitchFamily="34" charset="77"/>
          </a:endParaRPr>
        </a:p>
      </dgm:t>
    </dgm:pt>
    <dgm:pt modelId="{173FA2E7-7A30-7A47-9FF3-F5E3ADF96C43}">
      <dgm:prSet custT="1"/>
      <dgm:spPr/>
      <dgm:t>
        <a:bodyPr/>
        <a:lstStyle/>
        <a:p>
          <a:r>
            <a:rPr lang="en-US" sz="1400" dirty="0" err="1">
              <a:latin typeface="Avenir Next LT Pro" panose="020B0504020202020204" pitchFamily="34" charset="77"/>
            </a:rPr>
            <a:t>Sumber</a:t>
          </a:r>
          <a:r>
            <a:rPr lang="en-US" sz="1400" dirty="0">
              <a:latin typeface="Avenir Next LT Pro" panose="020B0504020202020204" pitchFamily="34" charset="77"/>
            </a:rPr>
            <a:t> </a:t>
          </a:r>
          <a:r>
            <a:rPr lang="en-US" sz="1400" dirty="0" err="1">
              <a:latin typeface="Avenir Next LT Pro" panose="020B0504020202020204" pitchFamily="34" charset="77"/>
            </a:rPr>
            <a:t>daya</a:t>
          </a:r>
          <a:r>
            <a:rPr lang="en-US" sz="1400" dirty="0">
              <a:latin typeface="Avenir Next LT Pro" panose="020B0504020202020204" pitchFamily="34" charset="77"/>
            </a:rPr>
            <a:t>/modal </a:t>
          </a:r>
          <a:r>
            <a:rPr lang="en-US" sz="1400" dirty="0" err="1">
              <a:latin typeface="Avenir Next LT Pro" panose="020B0504020202020204" pitchFamily="34" charset="77"/>
            </a:rPr>
            <a:t>alam</a:t>
          </a:r>
          <a:r>
            <a:rPr lang="en-US" sz="1400" dirty="0">
              <a:latin typeface="Avenir Next LT Pro" panose="020B0504020202020204" pitchFamily="34" charset="77"/>
            </a:rPr>
            <a:t> </a:t>
          </a:r>
          <a:r>
            <a:rPr lang="en-US" sz="1400" dirty="0" err="1">
              <a:latin typeface="Avenir Next LT Pro" panose="020B0504020202020204" pitchFamily="34" charset="77"/>
            </a:rPr>
            <a:t>terbatas</a:t>
          </a:r>
          <a:r>
            <a:rPr lang="en-US" sz="1400" dirty="0">
              <a:latin typeface="Avenir Next LT Pro" panose="020B0504020202020204" pitchFamily="34" charset="77"/>
            </a:rPr>
            <a:t> </a:t>
          </a:r>
          <a:r>
            <a:rPr lang="en-US" sz="1400" dirty="0">
              <a:latin typeface="Avenir Next LT Pro" panose="020B0504020202020204" pitchFamily="34" charset="77"/>
              <a:sym typeface="Wingdings" pitchFamily="2" charset="2"/>
            </a:rPr>
            <a:t></a:t>
          </a:r>
          <a:r>
            <a:rPr lang="en-US" sz="1400" dirty="0">
              <a:latin typeface="Avenir Next LT Pro" panose="020B0504020202020204" pitchFamily="34" charset="77"/>
            </a:rPr>
            <a:t> </a:t>
          </a:r>
          <a:r>
            <a:rPr lang="en-US" sz="1400" dirty="0" err="1">
              <a:latin typeface="Avenir Next LT Pro" panose="020B0504020202020204" pitchFamily="34" charset="77"/>
            </a:rPr>
            <a:t>batasan</a:t>
          </a:r>
          <a:r>
            <a:rPr lang="en-US" sz="1400" dirty="0">
              <a:latin typeface="Avenir Next LT Pro" panose="020B0504020202020204" pitchFamily="34" charset="77"/>
            </a:rPr>
            <a:t> </a:t>
          </a:r>
          <a:r>
            <a:rPr lang="en-US" sz="1400" dirty="0" err="1">
              <a:latin typeface="Avenir Next LT Pro" panose="020B0504020202020204" pitchFamily="34" charset="77"/>
            </a:rPr>
            <a:t>potensi</a:t>
          </a:r>
          <a:r>
            <a:rPr lang="en-US" sz="1400" dirty="0">
              <a:latin typeface="Avenir Next LT Pro" panose="020B0504020202020204" pitchFamily="34" charset="77"/>
            </a:rPr>
            <a:t> </a:t>
          </a:r>
          <a:r>
            <a:rPr lang="en-US" sz="1400" dirty="0" err="1">
              <a:latin typeface="Avenir Next LT Pro" panose="020B0504020202020204" pitchFamily="34" charset="77"/>
            </a:rPr>
            <a:t>ekonomi</a:t>
          </a:r>
          <a:r>
            <a:rPr lang="en-US" sz="1400" dirty="0">
              <a:latin typeface="Avenir Next LT Pro" panose="020B0504020202020204" pitchFamily="34" charset="77"/>
            </a:rPr>
            <a:t> </a:t>
          </a:r>
          <a:r>
            <a:rPr lang="en-US" sz="1400" dirty="0" err="1">
              <a:latin typeface="Avenir Next LT Pro" panose="020B0504020202020204" pitchFamily="34" charset="77"/>
            </a:rPr>
            <a:t>manusia</a:t>
          </a:r>
          <a:endParaRPr lang="en-ID" sz="1400" dirty="0">
            <a:latin typeface="Avenir Next LT Pro" panose="020B0504020202020204" pitchFamily="34" charset="77"/>
          </a:endParaRPr>
        </a:p>
      </dgm:t>
    </dgm:pt>
    <dgm:pt modelId="{7EFDBCBE-22E6-8140-B5FA-4B70F00AFDC4}" type="parTrans" cxnId="{F0B37FC3-D9FA-524D-B1F1-24EDB8AA6498}">
      <dgm:prSet/>
      <dgm:spPr/>
      <dgm:t>
        <a:bodyPr/>
        <a:lstStyle/>
        <a:p>
          <a:endParaRPr lang="en-US">
            <a:latin typeface="Avenir Next LT Pro" panose="020B0504020202020204" pitchFamily="34" charset="77"/>
          </a:endParaRPr>
        </a:p>
      </dgm:t>
    </dgm:pt>
    <dgm:pt modelId="{9CBBDEF6-5BE2-F745-A9B2-4B8B7E4FA652}" type="sibTrans" cxnId="{F0B37FC3-D9FA-524D-B1F1-24EDB8AA6498}">
      <dgm:prSet/>
      <dgm:spPr/>
      <dgm:t>
        <a:bodyPr/>
        <a:lstStyle/>
        <a:p>
          <a:endParaRPr lang="en-US">
            <a:latin typeface="Avenir Next LT Pro" panose="020B0504020202020204" pitchFamily="34" charset="77"/>
          </a:endParaRPr>
        </a:p>
      </dgm:t>
    </dgm:pt>
    <dgm:pt modelId="{0F920867-33E8-4242-B562-3DB7FA2A8501}">
      <dgm:prSet custT="1"/>
      <dgm:spPr/>
      <dgm:t>
        <a:bodyPr/>
        <a:lstStyle/>
        <a:p>
          <a:r>
            <a:rPr lang="en-US" sz="1400" dirty="0" err="1">
              <a:latin typeface="Avenir Next LT Pro" panose="020B0504020202020204" pitchFamily="34" charset="77"/>
            </a:rPr>
            <a:t>Beberapa</a:t>
          </a:r>
          <a:r>
            <a:rPr lang="en-US" sz="1400" dirty="0">
              <a:latin typeface="Avenir Next LT Pro" panose="020B0504020202020204" pitchFamily="34" charset="77"/>
            </a:rPr>
            <a:t> </a:t>
          </a:r>
          <a:r>
            <a:rPr lang="en-US" sz="1400" dirty="0" err="1">
              <a:latin typeface="Avenir Next LT Pro" panose="020B0504020202020204" pitchFamily="34" charset="77"/>
            </a:rPr>
            <a:t>bentuk</a:t>
          </a:r>
          <a:r>
            <a:rPr lang="en-US" sz="1400" dirty="0">
              <a:latin typeface="Avenir Next LT Pro" panose="020B0504020202020204" pitchFamily="34" charset="77"/>
            </a:rPr>
            <a:t> </a:t>
          </a:r>
          <a:r>
            <a:rPr lang="en-US" sz="1400" dirty="0" err="1">
              <a:latin typeface="Avenir Next LT Pro" panose="020B0504020202020204" pitchFamily="34" charset="77"/>
            </a:rPr>
            <a:t>pertumbuhan</a:t>
          </a:r>
          <a:r>
            <a:rPr lang="en-US" sz="1400" dirty="0">
              <a:latin typeface="Avenir Next LT Pro" panose="020B0504020202020204" pitchFamily="34" charset="77"/>
            </a:rPr>
            <a:t> </a:t>
          </a:r>
          <a:r>
            <a:rPr lang="en-US" sz="1400" dirty="0" err="1">
              <a:latin typeface="Avenir Next LT Pro" panose="020B0504020202020204" pitchFamily="34" charset="77"/>
            </a:rPr>
            <a:t>ekonomi</a:t>
          </a:r>
          <a:r>
            <a:rPr lang="en-US" sz="1400" dirty="0">
              <a:latin typeface="Avenir Next LT Pro" panose="020B0504020202020204" pitchFamily="34" charset="77"/>
            </a:rPr>
            <a:t> </a:t>
          </a:r>
          <a:r>
            <a:rPr lang="en-US" sz="1400" dirty="0" err="1">
              <a:latin typeface="Avenir Next LT Pro" panose="020B0504020202020204" pitchFamily="34" charset="77"/>
            </a:rPr>
            <a:t>bermanfaat</a:t>
          </a:r>
          <a:r>
            <a:rPr lang="en-US" sz="1400" dirty="0">
              <a:latin typeface="Avenir Next LT Pro" panose="020B0504020202020204" pitchFamily="34" charset="77"/>
            </a:rPr>
            <a:t> </a:t>
          </a:r>
          <a:r>
            <a:rPr lang="en-US" sz="1400" dirty="0" err="1">
              <a:latin typeface="Avenir Next LT Pro" panose="020B0504020202020204" pitchFamily="34" charset="77"/>
            </a:rPr>
            <a:t>bagi</a:t>
          </a:r>
          <a:r>
            <a:rPr lang="en-US" sz="1400" dirty="0">
              <a:latin typeface="Avenir Next LT Pro" panose="020B0504020202020204" pitchFamily="34" charset="77"/>
            </a:rPr>
            <a:t> </a:t>
          </a:r>
          <a:r>
            <a:rPr lang="en-US" sz="1400" dirty="0" err="1">
              <a:latin typeface="Avenir Next LT Pro" panose="020B0504020202020204" pitchFamily="34" charset="77"/>
            </a:rPr>
            <a:t>lingkungan</a:t>
          </a:r>
          <a:r>
            <a:rPr lang="en-US" sz="1400" dirty="0">
              <a:latin typeface="Avenir Next LT Pro" panose="020B0504020202020204" pitchFamily="34" charset="77"/>
            </a:rPr>
            <a:t>, </a:t>
          </a:r>
          <a:r>
            <a:rPr lang="en-US" sz="1400" dirty="0" err="1">
              <a:latin typeface="Avenir Next LT Pro" panose="020B0504020202020204" pitchFamily="34" charset="77"/>
            </a:rPr>
            <a:t>tetapi</a:t>
          </a:r>
          <a:r>
            <a:rPr lang="en-US" sz="1400" dirty="0">
              <a:latin typeface="Avenir Next LT Pro" panose="020B0504020202020204" pitchFamily="34" charset="77"/>
            </a:rPr>
            <a:t> </a:t>
          </a:r>
          <a:r>
            <a:rPr lang="en-US" sz="1400" dirty="0" err="1">
              <a:latin typeface="Avenir Next LT Pro" panose="020B0504020202020204" pitchFamily="34" charset="77"/>
            </a:rPr>
            <a:t>ada</a:t>
          </a:r>
          <a:r>
            <a:rPr lang="en-US" sz="1400" dirty="0">
              <a:latin typeface="Avenir Next LT Pro" panose="020B0504020202020204" pitchFamily="34" charset="77"/>
            </a:rPr>
            <a:t> juga yang </a:t>
          </a:r>
          <a:r>
            <a:rPr lang="en-US" sz="1400" dirty="0" err="1">
              <a:latin typeface="Avenir Next LT Pro" panose="020B0504020202020204" pitchFamily="34" charset="77"/>
            </a:rPr>
            <a:t>merusak</a:t>
          </a:r>
          <a:r>
            <a:rPr lang="en-US" sz="1400" dirty="0">
              <a:latin typeface="Avenir Next LT Pro" panose="020B0504020202020204" pitchFamily="34" charset="77"/>
            </a:rPr>
            <a:t>.</a:t>
          </a:r>
          <a:endParaRPr lang="en-ID" sz="1400" dirty="0">
            <a:latin typeface="Avenir Next LT Pro" panose="020B0504020202020204" pitchFamily="34" charset="77"/>
          </a:endParaRPr>
        </a:p>
      </dgm:t>
    </dgm:pt>
    <dgm:pt modelId="{9E048AB6-AF17-AE41-AD24-C6C0A15C98B1}" type="parTrans" cxnId="{3DF42AAA-18C4-8947-AF0E-6647B8A15178}">
      <dgm:prSet/>
      <dgm:spPr/>
      <dgm:t>
        <a:bodyPr/>
        <a:lstStyle/>
        <a:p>
          <a:endParaRPr lang="en-US">
            <a:latin typeface="Avenir Next LT Pro" panose="020B0504020202020204" pitchFamily="34" charset="77"/>
          </a:endParaRPr>
        </a:p>
      </dgm:t>
    </dgm:pt>
    <dgm:pt modelId="{1998C862-2F05-8242-B9E7-9066FB4C64DE}" type="sibTrans" cxnId="{3DF42AAA-18C4-8947-AF0E-6647B8A15178}">
      <dgm:prSet/>
      <dgm:spPr/>
      <dgm:t>
        <a:bodyPr/>
        <a:lstStyle/>
        <a:p>
          <a:endParaRPr lang="en-US">
            <a:latin typeface="Avenir Next LT Pro" panose="020B0504020202020204" pitchFamily="34" charset="77"/>
          </a:endParaRPr>
        </a:p>
      </dgm:t>
    </dgm:pt>
    <dgm:pt modelId="{E04ECF33-3E7F-5746-A7B4-DC4764884823}">
      <dgm:prSet custT="1"/>
      <dgm:spPr/>
      <dgm:t>
        <a:bodyPr/>
        <a:lstStyle/>
        <a:p>
          <a:r>
            <a:rPr lang="en-US" sz="1400" dirty="0" err="1">
              <a:latin typeface="Avenir Next LT Pro" panose="020B0504020202020204" pitchFamily="34" charset="77"/>
            </a:rPr>
            <a:t>Kesuksesan</a:t>
          </a:r>
          <a:r>
            <a:rPr lang="en-US" sz="1400" dirty="0">
              <a:latin typeface="Avenir Next LT Pro" panose="020B0504020202020204" pitchFamily="34" charset="77"/>
            </a:rPr>
            <a:t> </a:t>
          </a:r>
          <a:r>
            <a:rPr lang="en-US" sz="1400" dirty="0" err="1">
              <a:latin typeface="Avenir Next LT Pro" panose="020B0504020202020204" pitchFamily="34" charset="77"/>
            </a:rPr>
            <a:t>hidup</a:t>
          </a:r>
          <a:r>
            <a:rPr lang="en-US" sz="1400" dirty="0">
              <a:latin typeface="Avenir Next LT Pro" panose="020B0504020202020204" pitchFamily="34" charset="77"/>
            </a:rPr>
            <a:t> </a:t>
          </a:r>
          <a:r>
            <a:rPr lang="en-US" sz="1400" dirty="0" err="1">
              <a:latin typeface="Avenir Next LT Pro" panose="020B0504020202020204" pitchFamily="34" charset="77"/>
            </a:rPr>
            <a:t>manusia</a:t>
          </a:r>
          <a:r>
            <a:rPr lang="en-US" sz="1400" dirty="0">
              <a:latin typeface="Avenir Next LT Pro" panose="020B0504020202020204" pitchFamily="34" charset="77"/>
            </a:rPr>
            <a:t> </a:t>
          </a:r>
          <a:r>
            <a:rPr lang="en-US" sz="1400" dirty="0" err="1">
              <a:latin typeface="Avenir Next LT Pro" panose="020B0504020202020204" pitchFamily="34" charset="77"/>
            </a:rPr>
            <a:t>tergantung</a:t>
          </a:r>
          <a:r>
            <a:rPr lang="en-US" sz="1400" dirty="0">
              <a:latin typeface="Avenir Next LT Pro" panose="020B0504020202020204" pitchFamily="34" charset="77"/>
            </a:rPr>
            <a:t> pada </a:t>
          </a:r>
          <a:r>
            <a:rPr lang="en-US" sz="1400" dirty="0" err="1">
              <a:latin typeface="Avenir Next LT Pro" panose="020B0504020202020204" pitchFamily="34" charset="77"/>
            </a:rPr>
            <a:t>kemauan</a:t>
          </a:r>
          <a:r>
            <a:rPr lang="en-US" sz="1400" dirty="0">
              <a:latin typeface="Avenir Next LT Pro" panose="020B0504020202020204" pitchFamily="34" charset="77"/>
            </a:rPr>
            <a:t> </a:t>
          </a:r>
          <a:r>
            <a:rPr lang="en-US" sz="1400" dirty="0" err="1">
              <a:latin typeface="Avenir Next LT Pro" panose="020B0504020202020204" pitchFamily="34" charset="77"/>
            </a:rPr>
            <a:t>manusia</a:t>
          </a:r>
          <a:r>
            <a:rPr lang="en-US" sz="1400" dirty="0">
              <a:latin typeface="Avenir Next LT Pro" panose="020B0504020202020204" pitchFamily="34" charset="77"/>
            </a:rPr>
            <a:t> </a:t>
          </a:r>
          <a:r>
            <a:rPr lang="en-US" sz="1400" dirty="0" err="1">
              <a:latin typeface="Avenir Next LT Pro" panose="020B0504020202020204" pitchFamily="34" charset="77"/>
            </a:rPr>
            <a:t>untuk</a:t>
          </a:r>
          <a:r>
            <a:rPr lang="en-US" sz="1400" dirty="0">
              <a:latin typeface="Avenir Next LT Pro" panose="020B0504020202020204" pitchFamily="34" charset="77"/>
            </a:rPr>
            <a:t> </a:t>
          </a:r>
          <a:r>
            <a:rPr lang="en-US" sz="1400" dirty="0" err="1">
              <a:latin typeface="Avenir Next LT Pro" panose="020B0504020202020204" pitchFamily="34" charset="77"/>
            </a:rPr>
            <a:t>bekerja</a:t>
          </a:r>
          <a:r>
            <a:rPr lang="en-US" sz="1400" dirty="0">
              <a:latin typeface="Avenir Next LT Pro" panose="020B0504020202020204" pitchFamily="34" charset="77"/>
            </a:rPr>
            <a:t> </a:t>
          </a:r>
          <a:r>
            <a:rPr lang="en-US" sz="1400" dirty="0" err="1">
              <a:latin typeface="Avenir Next LT Pro" panose="020B0504020202020204" pitchFamily="34" charset="77"/>
            </a:rPr>
            <a:t>sama</a:t>
          </a:r>
          <a:r>
            <a:rPr lang="en-US" sz="1400" dirty="0">
              <a:latin typeface="Avenir Next LT Pro" panose="020B0504020202020204" pitchFamily="34" charset="77"/>
            </a:rPr>
            <a:t> </a:t>
          </a:r>
          <a:r>
            <a:rPr lang="en-US" sz="1400" dirty="0" err="1">
              <a:latin typeface="Avenir Next LT Pro" panose="020B0504020202020204" pitchFamily="34" charset="77"/>
            </a:rPr>
            <a:t>dengan</a:t>
          </a:r>
          <a:r>
            <a:rPr lang="en-US" sz="1400" dirty="0">
              <a:latin typeface="Avenir Next LT Pro" panose="020B0504020202020204" pitchFamily="34" charset="77"/>
            </a:rPr>
            <a:t> </a:t>
          </a:r>
          <a:r>
            <a:rPr lang="en-US" sz="1400" dirty="0" err="1">
              <a:latin typeface="Avenir Next LT Pro" panose="020B0504020202020204" pitchFamily="34" charset="77"/>
            </a:rPr>
            <a:t>Bumi</a:t>
          </a:r>
          <a:r>
            <a:rPr lang="en-US" sz="1400" dirty="0">
              <a:latin typeface="Avenir Next LT Pro" panose="020B0504020202020204" pitchFamily="34" charset="77"/>
            </a:rPr>
            <a:t>/</a:t>
          </a:r>
          <a:r>
            <a:rPr lang="en-US" sz="1400" dirty="0" err="1">
              <a:latin typeface="Avenir Next LT Pro" panose="020B0504020202020204" pitchFamily="34" charset="77"/>
            </a:rPr>
            <a:t>alam</a:t>
          </a:r>
          <a:r>
            <a:rPr lang="en-US" sz="1400" dirty="0">
              <a:latin typeface="Avenir Next LT Pro" panose="020B0504020202020204" pitchFamily="34" charset="77"/>
            </a:rPr>
            <a:t>.</a:t>
          </a:r>
          <a:endParaRPr lang="en-ID" sz="1400" dirty="0">
            <a:latin typeface="Avenir Next LT Pro" panose="020B0504020202020204" pitchFamily="34" charset="77"/>
          </a:endParaRPr>
        </a:p>
      </dgm:t>
    </dgm:pt>
    <dgm:pt modelId="{ACF19ECC-BBD3-0F4C-9E84-73E8B8308DFC}" type="parTrans" cxnId="{535E2BE7-FC7A-4745-85BF-630429CEFB84}">
      <dgm:prSet/>
      <dgm:spPr/>
      <dgm:t>
        <a:bodyPr/>
        <a:lstStyle/>
        <a:p>
          <a:endParaRPr lang="en-US">
            <a:latin typeface="Avenir Next LT Pro" panose="020B0504020202020204" pitchFamily="34" charset="77"/>
          </a:endParaRPr>
        </a:p>
      </dgm:t>
    </dgm:pt>
    <dgm:pt modelId="{DFEC6024-9D3A-8F4C-9459-8C4188F1B72E}" type="sibTrans" cxnId="{535E2BE7-FC7A-4745-85BF-630429CEFB84}">
      <dgm:prSet/>
      <dgm:spPr/>
      <dgm:t>
        <a:bodyPr/>
        <a:lstStyle/>
        <a:p>
          <a:endParaRPr lang="en-US">
            <a:latin typeface="Avenir Next LT Pro" panose="020B0504020202020204" pitchFamily="34" charset="77"/>
          </a:endParaRPr>
        </a:p>
      </dgm:t>
    </dgm:pt>
    <dgm:pt modelId="{8E4FC8FA-A90D-7946-9A43-E3FB7A557B85}">
      <dgm:prSet custT="1"/>
      <dgm:spPr/>
      <dgm:t>
        <a:bodyPr/>
        <a:lstStyle/>
        <a:p>
          <a:r>
            <a:rPr lang="en-US" sz="1400" dirty="0" err="1">
              <a:latin typeface="Avenir Next LT Pro" panose="020B0504020202020204" pitchFamily="34" charset="77"/>
            </a:rPr>
            <a:t>Sistem</a:t>
          </a:r>
          <a:r>
            <a:rPr lang="en-US" sz="1400" dirty="0">
              <a:latin typeface="Avenir Next LT Pro" panose="020B0504020202020204" pitchFamily="34" charset="77"/>
            </a:rPr>
            <a:t> </a:t>
          </a:r>
          <a:r>
            <a:rPr lang="en-US" sz="1400" dirty="0" err="1">
              <a:latin typeface="Avenir Next LT Pro" panose="020B0504020202020204" pitchFamily="34" charset="77"/>
            </a:rPr>
            <a:t>manusia</a:t>
          </a:r>
          <a:r>
            <a:rPr lang="en-US" sz="1400" dirty="0">
              <a:latin typeface="Avenir Next LT Pro" panose="020B0504020202020204" pitchFamily="34" charset="77"/>
            </a:rPr>
            <a:t> </a:t>
          </a:r>
          <a:r>
            <a:rPr lang="en-US" sz="1400" dirty="0" err="1">
              <a:latin typeface="Avenir Next LT Pro" panose="020B0504020202020204" pitchFamily="34" charset="77"/>
            </a:rPr>
            <a:t>adalah</a:t>
          </a:r>
          <a:r>
            <a:rPr lang="en-US" sz="1400" dirty="0">
              <a:latin typeface="Avenir Next LT Pro" panose="020B0504020202020204" pitchFamily="34" charset="77"/>
            </a:rPr>
            <a:t> </a:t>
          </a:r>
          <a:r>
            <a:rPr lang="en-US" sz="1400" dirty="0" err="1">
              <a:latin typeface="Avenir Next LT Pro" panose="020B0504020202020204" pitchFamily="34" charset="77"/>
            </a:rPr>
            <a:t>bagian</a:t>
          </a:r>
          <a:r>
            <a:rPr lang="en-US" sz="1400" dirty="0">
              <a:latin typeface="Avenir Next LT Pro" panose="020B0504020202020204" pitchFamily="34" charset="77"/>
            </a:rPr>
            <a:t> </a:t>
          </a:r>
          <a:r>
            <a:rPr lang="en-US" sz="1400" dirty="0" err="1">
              <a:latin typeface="Avenir Next LT Pro" panose="020B0504020202020204" pitchFamily="34" charset="77"/>
            </a:rPr>
            <a:t>dari</a:t>
          </a:r>
          <a:r>
            <a:rPr lang="en-US" sz="1400" dirty="0">
              <a:latin typeface="Avenir Next LT Pro" panose="020B0504020202020204" pitchFamily="34" charset="77"/>
            </a:rPr>
            <a:t> </a:t>
          </a:r>
          <a:r>
            <a:rPr lang="en-US" sz="1400" dirty="0" err="1">
              <a:latin typeface="Avenir Next LT Pro" panose="020B0504020202020204" pitchFamily="34" charset="77"/>
            </a:rPr>
            <a:t>sistem</a:t>
          </a:r>
          <a:r>
            <a:rPr lang="en-US" sz="1400" dirty="0">
              <a:latin typeface="Avenir Next LT Pro" panose="020B0504020202020204" pitchFamily="34" charset="77"/>
            </a:rPr>
            <a:t> </a:t>
          </a:r>
          <a:r>
            <a:rPr lang="en-US" sz="1400" dirty="0" err="1">
              <a:latin typeface="Avenir Next LT Pro" panose="020B0504020202020204" pitchFamily="34" charset="77"/>
            </a:rPr>
            <a:t>alam</a:t>
          </a:r>
          <a:endParaRPr lang="en-ID" sz="1400" dirty="0">
            <a:latin typeface="Avenir Next LT Pro" panose="020B0504020202020204" pitchFamily="34" charset="77"/>
          </a:endParaRPr>
        </a:p>
      </dgm:t>
    </dgm:pt>
    <dgm:pt modelId="{B7B552F1-3AEB-D547-A4CE-CA5641368662}" type="parTrans" cxnId="{2E5C1E14-80B5-454B-BDBD-7694C47E0B44}">
      <dgm:prSet/>
      <dgm:spPr/>
      <dgm:t>
        <a:bodyPr/>
        <a:lstStyle/>
        <a:p>
          <a:endParaRPr lang="en-US">
            <a:latin typeface="Avenir Next LT Pro" panose="020B0504020202020204" pitchFamily="34" charset="77"/>
          </a:endParaRPr>
        </a:p>
      </dgm:t>
    </dgm:pt>
    <dgm:pt modelId="{37006CE9-D183-B344-B83C-9FB71984D799}" type="sibTrans" cxnId="{2E5C1E14-80B5-454B-BDBD-7694C47E0B44}">
      <dgm:prSet/>
      <dgm:spPr/>
      <dgm:t>
        <a:bodyPr/>
        <a:lstStyle/>
        <a:p>
          <a:endParaRPr lang="en-US">
            <a:latin typeface="Avenir Next LT Pro" panose="020B0504020202020204" pitchFamily="34" charset="77"/>
          </a:endParaRPr>
        </a:p>
      </dgm:t>
    </dgm:pt>
    <dgm:pt modelId="{CEA04BA2-8446-F240-80BA-0FCF98B8E232}">
      <dgm:prSet custT="1"/>
      <dgm:spPr/>
      <dgm:t>
        <a:bodyPr/>
        <a:lstStyle/>
        <a:p>
          <a:r>
            <a:rPr lang="en-US" sz="1400" dirty="0" err="1">
              <a:latin typeface="Avenir Next LT Pro" panose="020B0504020202020204" pitchFamily="34" charset="77"/>
            </a:rPr>
            <a:t>Semua</a:t>
          </a:r>
          <a:r>
            <a:rPr lang="en-US" sz="1400" dirty="0">
              <a:latin typeface="Avenir Next LT Pro" panose="020B0504020202020204" pitchFamily="34" charset="77"/>
            </a:rPr>
            <a:t> yang </a:t>
          </a:r>
          <a:r>
            <a:rPr lang="en-US" sz="1400" dirty="0" err="1">
              <a:latin typeface="Avenir Next LT Pro" panose="020B0504020202020204" pitchFamily="34" charset="77"/>
            </a:rPr>
            <a:t>ada</a:t>
          </a:r>
          <a:r>
            <a:rPr lang="en-US" sz="1400" dirty="0">
              <a:latin typeface="Avenir Next LT Pro" panose="020B0504020202020204" pitchFamily="34" charset="77"/>
            </a:rPr>
            <a:t> di </a:t>
          </a:r>
          <a:r>
            <a:rPr lang="en-US" sz="1400" dirty="0" err="1">
              <a:latin typeface="Avenir Next LT Pro" panose="020B0504020202020204" pitchFamily="34" charset="77"/>
            </a:rPr>
            <a:t>alam</a:t>
          </a:r>
          <a:r>
            <a:rPr lang="en-US" sz="1400" dirty="0">
              <a:latin typeface="Avenir Next LT Pro" panose="020B0504020202020204" pitchFamily="34" charset="77"/>
            </a:rPr>
            <a:t> </a:t>
          </a:r>
          <a:r>
            <a:rPr lang="en-US" sz="1400" dirty="0" err="1">
              <a:latin typeface="Avenir Next LT Pro" panose="020B0504020202020204" pitchFamily="34" charset="77"/>
            </a:rPr>
            <a:t>memiliki</a:t>
          </a:r>
          <a:r>
            <a:rPr lang="en-US" sz="1400" dirty="0">
              <a:latin typeface="Avenir Next LT Pro" panose="020B0504020202020204" pitchFamily="34" charset="77"/>
            </a:rPr>
            <a:t> </a:t>
          </a:r>
          <a:r>
            <a:rPr lang="en-US" sz="1400" dirty="0" err="1">
              <a:latin typeface="Avenir Next LT Pro" panose="020B0504020202020204" pitchFamily="34" charset="77"/>
            </a:rPr>
            <a:t>nilai</a:t>
          </a:r>
          <a:r>
            <a:rPr lang="en-US" sz="1400" dirty="0">
              <a:latin typeface="Avenir Next LT Pro" panose="020B0504020202020204" pitchFamily="34" charset="77"/>
            </a:rPr>
            <a:t> </a:t>
          </a:r>
          <a:r>
            <a:rPr lang="en-US" sz="1400" dirty="0" err="1">
              <a:latin typeface="Avenir Next LT Pro" panose="020B0504020202020204" pitchFamily="34" charset="77"/>
            </a:rPr>
            <a:t>intrinsik</a:t>
          </a:r>
          <a:r>
            <a:rPr lang="en-US" sz="1400" dirty="0">
              <a:latin typeface="Avenir Next LT Pro" panose="020B0504020202020204" pitchFamily="34" charset="77"/>
            </a:rPr>
            <a:t>, </a:t>
          </a:r>
          <a:r>
            <a:rPr lang="en-US" sz="1400" dirty="0" err="1">
              <a:latin typeface="Avenir Next LT Pro" panose="020B0504020202020204" pitchFamily="34" charset="77"/>
            </a:rPr>
            <a:t>terlepas</a:t>
          </a:r>
          <a:r>
            <a:rPr lang="en-US" sz="1400" dirty="0">
              <a:latin typeface="Avenir Next LT Pro" panose="020B0504020202020204" pitchFamily="34" charset="77"/>
            </a:rPr>
            <a:t> </a:t>
          </a:r>
          <a:r>
            <a:rPr lang="en-US" sz="1400" dirty="0" err="1">
              <a:latin typeface="Avenir Next LT Pro" panose="020B0504020202020204" pitchFamily="34" charset="77"/>
            </a:rPr>
            <a:t>dari</a:t>
          </a:r>
          <a:r>
            <a:rPr lang="en-US" sz="1400" dirty="0">
              <a:latin typeface="Avenir Next LT Pro" panose="020B0504020202020204" pitchFamily="34" charset="77"/>
            </a:rPr>
            <a:t> </a:t>
          </a:r>
          <a:r>
            <a:rPr lang="en-US" sz="1400" dirty="0" err="1">
              <a:latin typeface="Avenir Next LT Pro" panose="020B0504020202020204" pitchFamily="34" charset="77"/>
            </a:rPr>
            <a:t>dibutuhkan</a:t>
          </a:r>
          <a:r>
            <a:rPr lang="en-US" sz="1400" dirty="0">
              <a:latin typeface="Avenir Next LT Pro" panose="020B0504020202020204" pitchFamily="34" charset="77"/>
            </a:rPr>
            <a:t> </a:t>
          </a:r>
          <a:r>
            <a:rPr lang="en-US" sz="1400" dirty="0" err="1">
              <a:latin typeface="Avenir Next LT Pro" panose="020B0504020202020204" pitchFamily="34" charset="77"/>
            </a:rPr>
            <a:t>atau</a:t>
          </a:r>
          <a:r>
            <a:rPr lang="en-US" sz="1400" dirty="0">
              <a:latin typeface="Avenir Next LT Pro" panose="020B0504020202020204" pitchFamily="34" charset="77"/>
            </a:rPr>
            <a:t> </a:t>
          </a:r>
          <a:r>
            <a:rPr lang="en-US" sz="1400" dirty="0" err="1">
              <a:latin typeface="Avenir Next LT Pro" panose="020B0504020202020204" pitchFamily="34" charset="77"/>
            </a:rPr>
            <a:t>tidak</a:t>
          </a:r>
          <a:r>
            <a:rPr lang="en-US" sz="1400" dirty="0">
              <a:latin typeface="Avenir Next LT Pro" panose="020B0504020202020204" pitchFamily="34" charset="77"/>
            </a:rPr>
            <a:t> oleh </a:t>
          </a:r>
          <a:r>
            <a:rPr lang="en-US" sz="1400" dirty="0" err="1">
              <a:latin typeface="Avenir Next LT Pro" panose="020B0504020202020204" pitchFamily="34" charset="77"/>
            </a:rPr>
            <a:t>manusia</a:t>
          </a:r>
          <a:r>
            <a:rPr lang="en-US" sz="1400" dirty="0">
              <a:latin typeface="Avenir Next LT Pro" panose="020B0504020202020204" pitchFamily="34" charset="77"/>
            </a:rPr>
            <a:t>.</a:t>
          </a:r>
          <a:endParaRPr lang="en-ID" sz="1400" dirty="0">
            <a:latin typeface="Avenir Next LT Pro" panose="020B0504020202020204" pitchFamily="34" charset="77"/>
          </a:endParaRPr>
        </a:p>
      </dgm:t>
    </dgm:pt>
    <dgm:pt modelId="{ACD7B41E-3568-074A-8A96-8D1F7A960F1F}" type="parTrans" cxnId="{DE70B751-ED03-A24E-9858-B900E287BC44}">
      <dgm:prSet/>
      <dgm:spPr/>
      <dgm:t>
        <a:bodyPr/>
        <a:lstStyle/>
        <a:p>
          <a:endParaRPr lang="en-US">
            <a:latin typeface="Avenir Next LT Pro" panose="020B0504020202020204" pitchFamily="34" charset="77"/>
          </a:endParaRPr>
        </a:p>
      </dgm:t>
    </dgm:pt>
    <dgm:pt modelId="{1CCE4F99-7E14-4A40-83ED-1BDCA005F6AE}" type="sibTrans" cxnId="{DE70B751-ED03-A24E-9858-B900E287BC44}">
      <dgm:prSet/>
      <dgm:spPr/>
      <dgm:t>
        <a:bodyPr/>
        <a:lstStyle/>
        <a:p>
          <a:endParaRPr lang="en-US">
            <a:latin typeface="Avenir Next LT Pro" panose="020B0504020202020204" pitchFamily="34" charset="77"/>
          </a:endParaRPr>
        </a:p>
      </dgm:t>
    </dgm:pt>
    <dgm:pt modelId="{6D46A45D-7E42-C74F-881F-3487690471FC}" type="pres">
      <dgm:prSet presAssocID="{893BCEF4-2A39-BF43-A2DE-26F60CAB9334}" presName="linear" presStyleCnt="0">
        <dgm:presLayoutVars>
          <dgm:animLvl val="lvl"/>
          <dgm:resizeHandles val="exact"/>
        </dgm:presLayoutVars>
      </dgm:prSet>
      <dgm:spPr/>
    </dgm:pt>
    <dgm:pt modelId="{791ED701-8209-8A40-AB9B-CEEEBA2A4AD7}" type="pres">
      <dgm:prSet presAssocID="{8E4FC8FA-A90D-7946-9A43-E3FB7A557B85}" presName="parentText" presStyleLbl="node1" presStyleIdx="0" presStyleCnt="6">
        <dgm:presLayoutVars>
          <dgm:chMax val="0"/>
          <dgm:bulletEnabled val="1"/>
        </dgm:presLayoutVars>
      </dgm:prSet>
      <dgm:spPr/>
    </dgm:pt>
    <dgm:pt modelId="{B67DB93D-891C-7946-9314-16FD6CC6BC33}" type="pres">
      <dgm:prSet presAssocID="{37006CE9-D183-B344-B83C-9FB71984D799}" presName="spacer" presStyleCnt="0"/>
      <dgm:spPr/>
    </dgm:pt>
    <dgm:pt modelId="{6A35F74F-A7C5-B144-81C5-64173B828B41}" type="pres">
      <dgm:prSet presAssocID="{CEA04BA2-8446-F240-80BA-0FCF98B8E232}" presName="parentText" presStyleLbl="node1" presStyleIdx="1" presStyleCnt="6">
        <dgm:presLayoutVars>
          <dgm:chMax val="0"/>
          <dgm:bulletEnabled val="1"/>
        </dgm:presLayoutVars>
      </dgm:prSet>
      <dgm:spPr/>
    </dgm:pt>
    <dgm:pt modelId="{11940C58-9ED0-1F46-B3AB-6813F9DA0818}" type="pres">
      <dgm:prSet presAssocID="{1CCE4F99-7E14-4A40-83ED-1BDCA005F6AE}" presName="spacer" presStyleCnt="0"/>
      <dgm:spPr/>
    </dgm:pt>
    <dgm:pt modelId="{37281326-2350-DF43-A4D2-978A971767D6}" type="pres">
      <dgm:prSet presAssocID="{71875185-4D08-9E4F-A098-F38F97C66FCB}" presName="parentText" presStyleLbl="node1" presStyleIdx="2" presStyleCnt="6">
        <dgm:presLayoutVars>
          <dgm:chMax val="0"/>
          <dgm:bulletEnabled val="1"/>
        </dgm:presLayoutVars>
      </dgm:prSet>
      <dgm:spPr/>
    </dgm:pt>
    <dgm:pt modelId="{9BC06E4C-AD3C-1840-9729-44EAD5161F35}" type="pres">
      <dgm:prSet presAssocID="{C03241B9-79D5-8745-B58A-7097A9B308B7}" presName="spacer" presStyleCnt="0"/>
      <dgm:spPr/>
    </dgm:pt>
    <dgm:pt modelId="{831E6781-D2CC-BA46-BF48-D21A4A1A1742}" type="pres">
      <dgm:prSet presAssocID="{173FA2E7-7A30-7A47-9FF3-F5E3ADF96C43}" presName="parentText" presStyleLbl="node1" presStyleIdx="3" presStyleCnt="6">
        <dgm:presLayoutVars>
          <dgm:chMax val="0"/>
          <dgm:bulletEnabled val="1"/>
        </dgm:presLayoutVars>
      </dgm:prSet>
      <dgm:spPr/>
    </dgm:pt>
    <dgm:pt modelId="{174F3328-0B83-CB42-854C-6D0B3BBEA071}" type="pres">
      <dgm:prSet presAssocID="{9CBBDEF6-5BE2-F745-A9B2-4B8B7E4FA652}" presName="spacer" presStyleCnt="0"/>
      <dgm:spPr/>
    </dgm:pt>
    <dgm:pt modelId="{C8DFFC93-5BAB-B24A-9B24-5E6766840D2A}" type="pres">
      <dgm:prSet presAssocID="{0F920867-33E8-4242-B562-3DB7FA2A8501}" presName="parentText" presStyleLbl="node1" presStyleIdx="4" presStyleCnt="6">
        <dgm:presLayoutVars>
          <dgm:chMax val="0"/>
          <dgm:bulletEnabled val="1"/>
        </dgm:presLayoutVars>
      </dgm:prSet>
      <dgm:spPr/>
    </dgm:pt>
    <dgm:pt modelId="{4AFA151B-99D6-3442-8985-BA1CD66431DD}" type="pres">
      <dgm:prSet presAssocID="{1998C862-2F05-8242-B9E7-9066FB4C64DE}" presName="spacer" presStyleCnt="0"/>
      <dgm:spPr/>
    </dgm:pt>
    <dgm:pt modelId="{F040C42F-FA97-1E42-924A-1685683AC863}" type="pres">
      <dgm:prSet presAssocID="{E04ECF33-3E7F-5746-A7B4-DC4764884823}" presName="parentText" presStyleLbl="node1" presStyleIdx="5" presStyleCnt="6">
        <dgm:presLayoutVars>
          <dgm:chMax val="0"/>
          <dgm:bulletEnabled val="1"/>
        </dgm:presLayoutVars>
      </dgm:prSet>
      <dgm:spPr/>
    </dgm:pt>
  </dgm:ptLst>
  <dgm:cxnLst>
    <dgm:cxn modelId="{2E5C1E14-80B5-454B-BDBD-7694C47E0B44}" srcId="{893BCEF4-2A39-BF43-A2DE-26F60CAB9334}" destId="{8E4FC8FA-A90D-7946-9A43-E3FB7A557B85}" srcOrd="0" destOrd="0" parTransId="{B7B552F1-3AEB-D547-A4CE-CA5641368662}" sibTransId="{37006CE9-D183-B344-B83C-9FB71984D799}"/>
    <dgm:cxn modelId="{79129335-0E8D-1947-9AF5-3D36572C62AD}" type="presOf" srcId="{CEA04BA2-8446-F240-80BA-0FCF98B8E232}" destId="{6A35F74F-A7C5-B144-81C5-64173B828B41}" srcOrd="0" destOrd="0" presId="urn:microsoft.com/office/officeart/2005/8/layout/vList2"/>
    <dgm:cxn modelId="{D5127036-4593-0E46-ADE6-9485C61373AE}" type="presOf" srcId="{71875185-4D08-9E4F-A098-F38F97C66FCB}" destId="{37281326-2350-DF43-A4D2-978A971767D6}" srcOrd="0" destOrd="0" presId="urn:microsoft.com/office/officeart/2005/8/layout/vList2"/>
    <dgm:cxn modelId="{473E8E4A-440E-9646-9EB5-43980E3A7C77}" type="presOf" srcId="{893BCEF4-2A39-BF43-A2DE-26F60CAB9334}" destId="{6D46A45D-7E42-C74F-881F-3487690471FC}" srcOrd="0" destOrd="0" presId="urn:microsoft.com/office/officeart/2005/8/layout/vList2"/>
    <dgm:cxn modelId="{DE70B751-ED03-A24E-9858-B900E287BC44}" srcId="{893BCEF4-2A39-BF43-A2DE-26F60CAB9334}" destId="{CEA04BA2-8446-F240-80BA-0FCF98B8E232}" srcOrd="1" destOrd="0" parTransId="{ACD7B41E-3568-074A-8A96-8D1F7A960F1F}" sibTransId="{1CCE4F99-7E14-4A40-83ED-1BDCA005F6AE}"/>
    <dgm:cxn modelId="{85342E7A-2306-3640-9C62-58DCDC1FFB5D}" type="presOf" srcId="{173FA2E7-7A30-7A47-9FF3-F5E3ADF96C43}" destId="{831E6781-D2CC-BA46-BF48-D21A4A1A1742}" srcOrd="0" destOrd="0" presId="urn:microsoft.com/office/officeart/2005/8/layout/vList2"/>
    <dgm:cxn modelId="{7835C1A1-9ADD-4542-971B-A6F12BFC91F4}" type="presOf" srcId="{8E4FC8FA-A90D-7946-9A43-E3FB7A557B85}" destId="{791ED701-8209-8A40-AB9B-CEEEBA2A4AD7}" srcOrd="0" destOrd="0" presId="urn:microsoft.com/office/officeart/2005/8/layout/vList2"/>
    <dgm:cxn modelId="{3DF42AAA-18C4-8947-AF0E-6647B8A15178}" srcId="{893BCEF4-2A39-BF43-A2DE-26F60CAB9334}" destId="{0F920867-33E8-4242-B562-3DB7FA2A8501}" srcOrd="4" destOrd="0" parTransId="{9E048AB6-AF17-AE41-AD24-C6C0A15C98B1}" sibTransId="{1998C862-2F05-8242-B9E7-9066FB4C64DE}"/>
    <dgm:cxn modelId="{B52D14AC-FDFD-F848-A2BF-8994B3CE16B8}" type="presOf" srcId="{E04ECF33-3E7F-5746-A7B4-DC4764884823}" destId="{F040C42F-FA97-1E42-924A-1685683AC863}" srcOrd="0" destOrd="0" presId="urn:microsoft.com/office/officeart/2005/8/layout/vList2"/>
    <dgm:cxn modelId="{F0B37FC3-D9FA-524D-B1F1-24EDB8AA6498}" srcId="{893BCEF4-2A39-BF43-A2DE-26F60CAB9334}" destId="{173FA2E7-7A30-7A47-9FF3-F5E3ADF96C43}" srcOrd="3" destOrd="0" parTransId="{7EFDBCBE-22E6-8140-B5FA-4B70F00AFDC4}" sibTransId="{9CBBDEF6-5BE2-F745-A9B2-4B8B7E4FA652}"/>
    <dgm:cxn modelId="{967C2CD5-F4EE-4246-BB51-43C623FFB567}" srcId="{893BCEF4-2A39-BF43-A2DE-26F60CAB9334}" destId="{71875185-4D08-9E4F-A098-F38F97C66FCB}" srcOrd="2" destOrd="0" parTransId="{9CE1BB3F-589C-0843-B9E0-6FCD508B34C4}" sibTransId="{C03241B9-79D5-8745-B58A-7097A9B308B7}"/>
    <dgm:cxn modelId="{535E2BE7-FC7A-4745-85BF-630429CEFB84}" srcId="{893BCEF4-2A39-BF43-A2DE-26F60CAB9334}" destId="{E04ECF33-3E7F-5746-A7B4-DC4764884823}" srcOrd="5" destOrd="0" parTransId="{ACF19ECC-BBD3-0F4C-9E84-73E8B8308DFC}" sibTransId="{DFEC6024-9D3A-8F4C-9459-8C4188F1B72E}"/>
    <dgm:cxn modelId="{D3923DE7-A5CA-8142-A002-3D5E71A476F0}" type="presOf" srcId="{0F920867-33E8-4242-B562-3DB7FA2A8501}" destId="{C8DFFC93-5BAB-B24A-9B24-5E6766840D2A}" srcOrd="0" destOrd="0" presId="urn:microsoft.com/office/officeart/2005/8/layout/vList2"/>
    <dgm:cxn modelId="{A081A8B4-3CFF-534C-A294-1B115C65966A}" type="presParOf" srcId="{6D46A45D-7E42-C74F-881F-3487690471FC}" destId="{791ED701-8209-8A40-AB9B-CEEEBA2A4AD7}" srcOrd="0" destOrd="0" presId="urn:microsoft.com/office/officeart/2005/8/layout/vList2"/>
    <dgm:cxn modelId="{7E3A0BF0-0CA4-004E-9EA8-7A482FB8695F}" type="presParOf" srcId="{6D46A45D-7E42-C74F-881F-3487690471FC}" destId="{B67DB93D-891C-7946-9314-16FD6CC6BC33}" srcOrd="1" destOrd="0" presId="urn:microsoft.com/office/officeart/2005/8/layout/vList2"/>
    <dgm:cxn modelId="{281871C7-8873-7F4A-83E8-08D119CAE871}" type="presParOf" srcId="{6D46A45D-7E42-C74F-881F-3487690471FC}" destId="{6A35F74F-A7C5-B144-81C5-64173B828B41}" srcOrd="2" destOrd="0" presId="urn:microsoft.com/office/officeart/2005/8/layout/vList2"/>
    <dgm:cxn modelId="{A5ECEC0E-6FB0-7145-8C3A-70E6447CD88F}" type="presParOf" srcId="{6D46A45D-7E42-C74F-881F-3487690471FC}" destId="{11940C58-9ED0-1F46-B3AB-6813F9DA0818}" srcOrd="3" destOrd="0" presId="urn:microsoft.com/office/officeart/2005/8/layout/vList2"/>
    <dgm:cxn modelId="{D2C1C796-CCE4-BB44-B584-3D63AA248943}" type="presParOf" srcId="{6D46A45D-7E42-C74F-881F-3487690471FC}" destId="{37281326-2350-DF43-A4D2-978A971767D6}" srcOrd="4" destOrd="0" presId="urn:microsoft.com/office/officeart/2005/8/layout/vList2"/>
    <dgm:cxn modelId="{C928DC9D-81B5-2244-861B-6572078EB8E5}" type="presParOf" srcId="{6D46A45D-7E42-C74F-881F-3487690471FC}" destId="{9BC06E4C-AD3C-1840-9729-44EAD5161F35}" srcOrd="5" destOrd="0" presId="urn:microsoft.com/office/officeart/2005/8/layout/vList2"/>
    <dgm:cxn modelId="{8425F170-3D43-2D4A-B691-C6ACBF6C0657}" type="presParOf" srcId="{6D46A45D-7E42-C74F-881F-3487690471FC}" destId="{831E6781-D2CC-BA46-BF48-D21A4A1A1742}" srcOrd="6" destOrd="0" presId="urn:microsoft.com/office/officeart/2005/8/layout/vList2"/>
    <dgm:cxn modelId="{0B1DFEB0-B6E5-F749-94EC-1F8E85C97FCF}" type="presParOf" srcId="{6D46A45D-7E42-C74F-881F-3487690471FC}" destId="{174F3328-0B83-CB42-854C-6D0B3BBEA071}" srcOrd="7" destOrd="0" presId="urn:microsoft.com/office/officeart/2005/8/layout/vList2"/>
    <dgm:cxn modelId="{1096141C-A454-424A-BFD1-C7F7E4F9DDB8}" type="presParOf" srcId="{6D46A45D-7E42-C74F-881F-3487690471FC}" destId="{C8DFFC93-5BAB-B24A-9B24-5E6766840D2A}" srcOrd="8" destOrd="0" presId="urn:microsoft.com/office/officeart/2005/8/layout/vList2"/>
    <dgm:cxn modelId="{9EC7FBC9-B1A3-D44C-82D2-A28E75D2C174}" type="presParOf" srcId="{6D46A45D-7E42-C74F-881F-3487690471FC}" destId="{4AFA151B-99D6-3442-8985-BA1CD66431DD}" srcOrd="9" destOrd="0" presId="urn:microsoft.com/office/officeart/2005/8/layout/vList2"/>
    <dgm:cxn modelId="{88BCCFB3-A1A4-F041-A697-E861DC2DEE0C}" type="presParOf" srcId="{6D46A45D-7E42-C74F-881F-3487690471FC}" destId="{F040C42F-FA97-1E42-924A-1685683AC863}"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599B4C-D4CB-DB45-968F-A3504EBF75B7}" type="doc">
      <dgm:prSet loTypeId="urn:microsoft.com/office/officeart/2009/3/layout/RandomtoResultProcess" loCatId="list" qsTypeId="urn:microsoft.com/office/officeart/2005/8/quickstyle/simple1" qsCatId="simple" csTypeId="urn:microsoft.com/office/officeart/2005/8/colors/colorful3" csCatId="colorful" phldr="1"/>
      <dgm:spPr/>
      <dgm:t>
        <a:bodyPr/>
        <a:lstStyle/>
        <a:p>
          <a:endParaRPr lang="en-US"/>
        </a:p>
      </dgm:t>
    </dgm:pt>
    <dgm:pt modelId="{450C11B8-B2C6-364D-B628-167EEF054B58}">
      <dgm:prSet/>
      <dgm:spPr/>
      <dgm:t>
        <a:bodyPr/>
        <a:lstStyle/>
        <a:p>
          <a:r>
            <a:rPr lang="en-US" dirty="0" err="1">
              <a:latin typeface="Avenir Next LT Pro" panose="020B0504020202020204" pitchFamily="34" charset="77"/>
            </a:rPr>
            <a:t>Perbedaan</a:t>
          </a:r>
          <a:r>
            <a:rPr lang="en-US" dirty="0">
              <a:latin typeface="Avenir Next LT Pro" panose="020B0504020202020204" pitchFamily="34" charset="77"/>
            </a:rPr>
            <a:t> </a:t>
          </a:r>
          <a:r>
            <a:rPr lang="en-US" i="1" dirty="0">
              <a:latin typeface="Avenir Next LT Pro" panose="020B0504020202020204" pitchFamily="34" charset="77"/>
            </a:rPr>
            <a:t>environmental worldview</a:t>
          </a:r>
          <a:endParaRPr lang="en-ID" i="1" dirty="0">
            <a:latin typeface="Avenir Next LT Pro" panose="020B0504020202020204" pitchFamily="34" charset="77"/>
          </a:endParaRPr>
        </a:p>
      </dgm:t>
    </dgm:pt>
    <dgm:pt modelId="{F830079D-0199-8341-A496-B3E06AA7091B}" type="parTrans" cxnId="{1A18FDD2-35A6-0546-B8A1-82B3E3D358DA}">
      <dgm:prSet/>
      <dgm:spPr/>
      <dgm:t>
        <a:bodyPr/>
        <a:lstStyle/>
        <a:p>
          <a:endParaRPr lang="en-US">
            <a:latin typeface="Avenir Next LT Pro" panose="020B0504020202020204" pitchFamily="34" charset="77"/>
          </a:endParaRPr>
        </a:p>
      </dgm:t>
    </dgm:pt>
    <dgm:pt modelId="{0A508EF3-F723-A448-A459-2A69640BD827}" type="sibTrans" cxnId="{1A18FDD2-35A6-0546-B8A1-82B3E3D358DA}">
      <dgm:prSet/>
      <dgm:spPr/>
      <dgm:t>
        <a:bodyPr/>
        <a:lstStyle/>
        <a:p>
          <a:endParaRPr lang="en-US">
            <a:latin typeface="Avenir Next LT Pro" panose="020B0504020202020204" pitchFamily="34" charset="77"/>
          </a:endParaRPr>
        </a:p>
      </dgm:t>
    </dgm:pt>
    <dgm:pt modelId="{8C99ECAF-8674-DF43-BCE8-51B2ED87FE56}">
      <dgm:prSet/>
      <dgm:spPr/>
      <dgm:t>
        <a:bodyPr/>
        <a:lstStyle/>
        <a:p>
          <a:r>
            <a:rPr lang="en-US" dirty="0" err="1">
              <a:latin typeface="Avenir Next LT Pro" panose="020B0504020202020204" pitchFamily="34" charset="77"/>
            </a:rPr>
            <a:t>Perbedaan</a:t>
          </a:r>
          <a:r>
            <a:rPr lang="en-US" dirty="0">
              <a:latin typeface="Avenir Next LT Pro" panose="020B0504020202020204" pitchFamily="34" charset="77"/>
            </a:rPr>
            <a:t> </a:t>
          </a:r>
          <a:r>
            <a:rPr lang="en-US" dirty="0" err="1">
              <a:latin typeface="Avenir Next LT Pro" panose="020B0504020202020204" pitchFamily="34" charset="77"/>
            </a:rPr>
            <a:t>kesimpulan</a:t>
          </a:r>
          <a:r>
            <a:rPr lang="en-US" dirty="0">
              <a:latin typeface="Avenir Next LT Pro" panose="020B0504020202020204" pitchFamily="34" charset="77"/>
            </a:rPr>
            <a:t> &amp; </a:t>
          </a:r>
          <a:r>
            <a:rPr lang="en-US" dirty="0" err="1">
              <a:latin typeface="Avenir Next LT Pro" panose="020B0504020202020204" pitchFamily="34" charset="77"/>
            </a:rPr>
            <a:t>pilihan</a:t>
          </a:r>
          <a:r>
            <a:rPr lang="en-US" dirty="0">
              <a:latin typeface="Avenir Next LT Pro" panose="020B0504020202020204" pitchFamily="34" charset="77"/>
            </a:rPr>
            <a:t> / </a:t>
          </a:r>
          <a:r>
            <a:rPr lang="en-US" dirty="0" err="1">
              <a:latin typeface="Avenir Next LT Pro" panose="020B0504020202020204" pitchFamily="34" charset="77"/>
            </a:rPr>
            <a:t>tindakan</a:t>
          </a:r>
          <a:endParaRPr lang="en-ID" dirty="0">
            <a:latin typeface="Avenir Next LT Pro" panose="020B0504020202020204" pitchFamily="34" charset="77"/>
          </a:endParaRPr>
        </a:p>
      </dgm:t>
    </dgm:pt>
    <dgm:pt modelId="{5D90E501-CADD-E84F-ABF6-6CE7289AAF69}" type="parTrans" cxnId="{566040DA-C9AA-6743-8FD5-BA2A95C891D4}">
      <dgm:prSet/>
      <dgm:spPr/>
      <dgm:t>
        <a:bodyPr/>
        <a:lstStyle/>
        <a:p>
          <a:endParaRPr lang="en-US">
            <a:latin typeface="Avenir Next LT Pro" panose="020B0504020202020204" pitchFamily="34" charset="77"/>
          </a:endParaRPr>
        </a:p>
      </dgm:t>
    </dgm:pt>
    <dgm:pt modelId="{58593EC3-257A-A14C-9AE3-8AB684400329}" type="sibTrans" cxnId="{566040DA-C9AA-6743-8FD5-BA2A95C891D4}">
      <dgm:prSet/>
      <dgm:spPr/>
      <dgm:t>
        <a:bodyPr/>
        <a:lstStyle/>
        <a:p>
          <a:endParaRPr lang="en-US">
            <a:latin typeface="Avenir Next LT Pro" panose="020B0504020202020204" pitchFamily="34" charset="77"/>
          </a:endParaRPr>
        </a:p>
      </dgm:t>
    </dgm:pt>
    <dgm:pt modelId="{F52A4CEA-8EF7-ED47-A8CB-7458CF93934E}" type="pres">
      <dgm:prSet presAssocID="{4C599B4C-D4CB-DB45-968F-A3504EBF75B7}" presName="Name0" presStyleCnt="0">
        <dgm:presLayoutVars>
          <dgm:dir/>
          <dgm:animOne val="branch"/>
          <dgm:animLvl val="lvl"/>
        </dgm:presLayoutVars>
      </dgm:prSet>
      <dgm:spPr/>
    </dgm:pt>
    <dgm:pt modelId="{53C4D089-AA08-3940-A958-A98B4051E35B}" type="pres">
      <dgm:prSet presAssocID="{450C11B8-B2C6-364D-B628-167EEF054B58}" presName="chaos" presStyleCnt="0"/>
      <dgm:spPr/>
    </dgm:pt>
    <dgm:pt modelId="{3CAC949D-7EB1-1D46-AE4E-B723CC0BD09C}" type="pres">
      <dgm:prSet presAssocID="{450C11B8-B2C6-364D-B628-167EEF054B58}" presName="parTx1" presStyleLbl="revTx" presStyleIdx="0" presStyleCnt="1"/>
      <dgm:spPr/>
    </dgm:pt>
    <dgm:pt modelId="{BA4720A8-99CB-574E-AEC3-CD119579FDD9}" type="pres">
      <dgm:prSet presAssocID="{450C11B8-B2C6-364D-B628-167EEF054B58}" presName="c1" presStyleLbl="node1" presStyleIdx="0" presStyleCnt="19"/>
      <dgm:spPr/>
    </dgm:pt>
    <dgm:pt modelId="{1AFB790F-862A-AB48-A46B-700BC762B9FE}" type="pres">
      <dgm:prSet presAssocID="{450C11B8-B2C6-364D-B628-167EEF054B58}" presName="c2" presStyleLbl="node1" presStyleIdx="1" presStyleCnt="19"/>
      <dgm:spPr/>
    </dgm:pt>
    <dgm:pt modelId="{D4C7294B-4E77-8146-AF30-E173AED60825}" type="pres">
      <dgm:prSet presAssocID="{450C11B8-B2C6-364D-B628-167EEF054B58}" presName="c3" presStyleLbl="node1" presStyleIdx="2" presStyleCnt="19"/>
      <dgm:spPr/>
    </dgm:pt>
    <dgm:pt modelId="{261DB76B-87C2-E34E-8587-D3AF35412A43}" type="pres">
      <dgm:prSet presAssocID="{450C11B8-B2C6-364D-B628-167EEF054B58}" presName="c4" presStyleLbl="node1" presStyleIdx="3" presStyleCnt="19"/>
      <dgm:spPr/>
    </dgm:pt>
    <dgm:pt modelId="{F76749FE-ECD9-BA42-A658-DB2BB1CFAFA9}" type="pres">
      <dgm:prSet presAssocID="{450C11B8-B2C6-364D-B628-167EEF054B58}" presName="c5" presStyleLbl="node1" presStyleIdx="4" presStyleCnt="19"/>
      <dgm:spPr/>
    </dgm:pt>
    <dgm:pt modelId="{947BE0A9-109C-9E4C-A92F-D8E46DC8164B}" type="pres">
      <dgm:prSet presAssocID="{450C11B8-B2C6-364D-B628-167EEF054B58}" presName="c6" presStyleLbl="node1" presStyleIdx="5" presStyleCnt="19"/>
      <dgm:spPr/>
    </dgm:pt>
    <dgm:pt modelId="{8C9E0F33-8341-8C4F-B211-E86B38C17980}" type="pres">
      <dgm:prSet presAssocID="{450C11B8-B2C6-364D-B628-167EEF054B58}" presName="c7" presStyleLbl="node1" presStyleIdx="6" presStyleCnt="19"/>
      <dgm:spPr/>
    </dgm:pt>
    <dgm:pt modelId="{5FC00335-67F6-B44B-AD47-0D369695B7AB}" type="pres">
      <dgm:prSet presAssocID="{450C11B8-B2C6-364D-B628-167EEF054B58}" presName="c8" presStyleLbl="node1" presStyleIdx="7" presStyleCnt="19"/>
      <dgm:spPr/>
    </dgm:pt>
    <dgm:pt modelId="{576C2B45-FA82-D043-BE08-0274BFA88A68}" type="pres">
      <dgm:prSet presAssocID="{450C11B8-B2C6-364D-B628-167EEF054B58}" presName="c9" presStyleLbl="node1" presStyleIdx="8" presStyleCnt="19"/>
      <dgm:spPr/>
    </dgm:pt>
    <dgm:pt modelId="{248572B9-A446-7C4C-B534-B2820BFE5982}" type="pres">
      <dgm:prSet presAssocID="{450C11B8-B2C6-364D-B628-167EEF054B58}" presName="c10" presStyleLbl="node1" presStyleIdx="9" presStyleCnt="19"/>
      <dgm:spPr/>
    </dgm:pt>
    <dgm:pt modelId="{BDE1725B-528E-D74A-8FD6-F6FECFDD1D12}" type="pres">
      <dgm:prSet presAssocID="{450C11B8-B2C6-364D-B628-167EEF054B58}" presName="c11" presStyleLbl="node1" presStyleIdx="10" presStyleCnt="19"/>
      <dgm:spPr/>
    </dgm:pt>
    <dgm:pt modelId="{3FC011A3-FEAF-1348-A310-09250C103AA3}" type="pres">
      <dgm:prSet presAssocID="{450C11B8-B2C6-364D-B628-167EEF054B58}" presName="c12" presStyleLbl="node1" presStyleIdx="11" presStyleCnt="19"/>
      <dgm:spPr/>
    </dgm:pt>
    <dgm:pt modelId="{6CAB3E21-F5D7-8646-BD6B-45225254942B}" type="pres">
      <dgm:prSet presAssocID="{450C11B8-B2C6-364D-B628-167EEF054B58}" presName="c13" presStyleLbl="node1" presStyleIdx="12" presStyleCnt="19"/>
      <dgm:spPr/>
    </dgm:pt>
    <dgm:pt modelId="{84748F84-00CF-FB4B-A85F-D25A60396034}" type="pres">
      <dgm:prSet presAssocID="{450C11B8-B2C6-364D-B628-167EEF054B58}" presName="c14" presStyleLbl="node1" presStyleIdx="13" presStyleCnt="19"/>
      <dgm:spPr/>
    </dgm:pt>
    <dgm:pt modelId="{6548F7FD-2AE9-8947-A723-FDBDFEC7B1FF}" type="pres">
      <dgm:prSet presAssocID="{450C11B8-B2C6-364D-B628-167EEF054B58}" presName="c15" presStyleLbl="node1" presStyleIdx="14" presStyleCnt="19"/>
      <dgm:spPr/>
    </dgm:pt>
    <dgm:pt modelId="{F1C2ECDA-F5B8-1D49-8B58-06B67AF7C14C}" type="pres">
      <dgm:prSet presAssocID="{450C11B8-B2C6-364D-B628-167EEF054B58}" presName="c16" presStyleLbl="node1" presStyleIdx="15" presStyleCnt="19"/>
      <dgm:spPr/>
    </dgm:pt>
    <dgm:pt modelId="{F87B92DC-B224-E443-8995-DE73C92516B9}" type="pres">
      <dgm:prSet presAssocID="{450C11B8-B2C6-364D-B628-167EEF054B58}" presName="c17" presStyleLbl="node1" presStyleIdx="16" presStyleCnt="19"/>
      <dgm:spPr/>
    </dgm:pt>
    <dgm:pt modelId="{07B8504C-910E-DF44-B5D2-87D1BD22EBBE}" type="pres">
      <dgm:prSet presAssocID="{450C11B8-B2C6-364D-B628-167EEF054B58}" presName="c18" presStyleLbl="node1" presStyleIdx="17" presStyleCnt="19"/>
      <dgm:spPr/>
    </dgm:pt>
    <dgm:pt modelId="{32EDEA97-C887-DA48-9808-E09335683613}" type="pres">
      <dgm:prSet presAssocID="{0A508EF3-F723-A448-A459-2A69640BD827}" presName="chevronComposite1" presStyleCnt="0"/>
      <dgm:spPr/>
    </dgm:pt>
    <dgm:pt modelId="{2003797B-508C-0446-B1E5-F4A670DD34D1}" type="pres">
      <dgm:prSet presAssocID="{0A508EF3-F723-A448-A459-2A69640BD827}" presName="chevron1" presStyleLbl="sibTrans2D1" presStyleIdx="0" presStyleCnt="2"/>
      <dgm:spPr/>
    </dgm:pt>
    <dgm:pt modelId="{4E9764DA-F9AF-EE4D-985C-5141852FA711}" type="pres">
      <dgm:prSet presAssocID="{0A508EF3-F723-A448-A459-2A69640BD827}" presName="spChevron1" presStyleCnt="0"/>
      <dgm:spPr/>
    </dgm:pt>
    <dgm:pt modelId="{275F338A-D8FB-E649-B0AC-E919E6949A37}" type="pres">
      <dgm:prSet presAssocID="{0A508EF3-F723-A448-A459-2A69640BD827}" presName="overlap" presStyleCnt="0"/>
      <dgm:spPr/>
    </dgm:pt>
    <dgm:pt modelId="{DBD50A40-9509-8C47-9B9E-72AFA382E5D7}" type="pres">
      <dgm:prSet presAssocID="{0A508EF3-F723-A448-A459-2A69640BD827}" presName="chevronComposite2" presStyleCnt="0"/>
      <dgm:spPr/>
    </dgm:pt>
    <dgm:pt modelId="{30C79F3D-09D0-F54E-B201-7C3570A79ADD}" type="pres">
      <dgm:prSet presAssocID="{0A508EF3-F723-A448-A459-2A69640BD827}" presName="chevron2" presStyleLbl="sibTrans2D1" presStyleIdx="1" presStyleCnt="2"/>
      <dgm:spPr/>
    </dgm:pt>
    <dgm:pt modelId="{67992677-22B9-9D44-897C-A2F9A2BE933B}" type="pres">
      <dgm:prSet presAssocID="{0A508EF3-F723-A448-A459-2A69640BD827}" presName="spChevron2" presStyleCnt="0"/>
      <dgm:spPr/>
    </dgm:pt>
    <dgm:pt modelId="{1EC671AF-4B73-CF4E-866B-E3FC6534C87C}" type="pres">
      <dgm:prSet presAssocID="{8C99ECAF-8674-DF43-BCE8-51B2ED87FE56}" presName="last" presStyleCnt="0"/>
      <dgm:spPr/>
    </dgm:pt>
    <dgm:pt modelId="{FCE57384-29D8-EF48-99DA-0619B08BDBA8}" type="pres">
      <dgm:prSet presAssocID="{8C99ECAF-8674-DF43-BCE8-51B2ED87FE56}" presName="circleTx" presStyleLbl="node1" presStyleIdx="18" presStyleCnt="19"/>
      <dgm:spPr/>
    </dgm:pt>
    <dgm:pt modelId="{B22B9549-ED00-114E-8731-2A9E5145B2F8}" type="pres">
      <dgm:prSet presAssocID="{8C99ECAF-8674-DF43-BCE8-51B2ED87FE56}" presName="spN" presStyleCnt="0"/>
      <dgm:spPr/>
    </dgm:pt>
  </dgm:ptLst>
  <dgm:cxnLst>
    <dgm:cxn modelId="{3E5EDA2C-9D6C-6240-8BB1-59285D909368}" type="presOf" srcId="{8C99ECAF-8674-DF43-BCE8-51B2ED87FE56}" destId="{FCE57384-29D8-EF48-99DA-0619B08BDBA8}" srcOrd="0" destOrd="0" presId="urn:microsoft.com/office/officeart/2009/3/layout/RandomtoResultProcess"/>
    <dgm:cxn modelId="{734F304B-BD06-EF41-AD45-852866583763}" type="presOf" srcId="{4C599B4C-D4CB-DB45-968F-A3504EBF75B7}" destId="{F52A4CEA-8EF7-ED47-A8CB-7458CF93934E}" srcOrd="0" destOrd="0" presId="urn:microsoft.com/office/officeart/2009/3/layout/RandomtoResultProcess"/>
    <dgm:cxn modelId="{E859A98C-EFE9-954B-9411-34D44A562D2C}" type="presOf" srcId="{450C11B8-B2C6-364D-B628-167EEF054B58}" destId="{3CAC949D-7EB1-1D46-AE4E-B723CC0BD09C}" srcOrd="0" destOrd="0" presId="urn:microsoft.com/office/officeart/2009/3/layout/RandomtoResultProcess"/>
    <dgm:cxn modelId="{1A18FDD2-35A6-0546-B8A1-82B3E3D358DA}" srcId="{4C599B4C-D4CB-DB45-968F-A3504EBF75B7}" destId="{450C11B8-B2C6-364D-B628-167EEF054B58}" srcOrd="0" destOrd="0" parTransId="{F830079D-0199-8341-A496-B3E06AA7091B}" sibTransId="{0A508EF3-F723-A448-A459-2A69640BD827}"/>
    <dgm:cxn modelId="{566040DA-C9AA-6743-8FD5-BA2A95C891D4}" srcId="{4C599B4C-D4CB-DB45-968F-A3504EBF75B7}" destId="{8C99ECAF-8674-DF43-BCE8-51B2ED87FE56}" srcOrd="1" destOrd="0" parTransId="{5D90E501-CADD-E84F-ABF6-6CE7289AAF69}" sibTransId="{58593EC3-257A-A14C-9AE3-8AB684400329}"/>
    <dgm:cxn modelId="{6643C10B-11AA-204C-967A-BBE5A680A1FD}" type="presParOf" srcId="{F52A4CEA-8EF7-ED47-A8CB-7458CF93934E}" destId="{53C4D089-AA08-3940-A958-A98B4051E35B}" srcOrd="0" destOrd="0" presId="urn:microsoft.com/office/officeart/2009/3/layout/RandomtoResultProcess"/>
    <dgm:cxn modelId="{76C5E6EA-124C-DA4F-AC6A-ABC862D32865}" type="presParOf" srcId="{53C4D089-AA08-3940-A958-A98B4051E35B}" destId="{3CAC949D-7EB1-1D46-AE4E-B723CC0BD09C}" srcOrd="0" destOrd="0" presId="urn:microsoft.com/office/officeart/2009/3/layout/RandomtoResultProcess"/>
    <dgm:cxn modelId="{3619B1F7-F279-9A44-A63E-948B8BC11573}" type="presParOf" srcId="{53C4D089-AA08-3940-A958-A98B4051E35B}" destId="{BA4720A8-99CB-574E-AEC3-CD119579FDD9}" srcOrd="1" destOrd="0" presId="urn:microsoft.com/office/officeart/2009/3/layout/RandomtoResultProcess"/>
    <dgm:cxn modelId="{326F4C3A-6D25-284B-A37B-8048ED2CC93A}" type="presParOf" srcId="{53C4D089-AA08-3940-A958-A98B4051E35B}" destId="{1AFB790F-862A-AB48-A46B-700BC762B9FE}" srcOrd="2" destOrd="0" presId="urn:microsoft.com/office/officeart/2009/3/layout/RandomtoResultProcess"/>
    <dgm:cxn modelId="{292509D3-DF6A-D145-85CC-4ED87E53F1B4}" type="presParOf" srcId="{53C4D089-AA08-3940-A958-A98B4051E35B}" destId="{D4C7294B-4E77-8146-AF30-E173AED60825}" srcOrd="3" destOrd="0" presId="urn:microsoft.com/office/officeart/2009/3/layout/RandomtoResultProcess"/>
    <dgm:cxn modelId="{3EF2DC07-AC81-8C43-A932-5A0D2CA7FCB3}" type="presParOf" srcId="{53C4D089-AA08-3940-A958-A98B4051E35B}" destId="{261DB76B-87C2-E34E-8587-D3AF35412A43}" srcOrd="4" destOrd="0" presId="urn:microsoft.com/office/officeart/2009/3/layout/RandomtoResultProcess"/>
    <dgm:cxn modelId="{34AB95F1-9B32-2E42-AC9F-4B966FF434DF}" type="presParOf" srcId="{53C4D089-AA08-3940-A958-A98B4051E35B}" destId="{F76749FE-ECD9-BA42-A658-DB2BB1CFAFA9}" srcOrd="5" destOrd="0" presId="urn:microsoft.com/office/officeart/2009/3/layout/RandomtoResultProcess"/>
    <dgm:cxn modelId="{989FA460-1F5A-524F-8678-FC5F796CCE31}" type="presParOf" srcId="{53C4D089-AA08-3940-A958-A98B4051E35B}" destId="{947BE0A9-109C-9E4C-A92F-D8E46DC8164B}" srcOrd="6" destOrd="0" presId="urn:microsoft.com/office/officeart/2009/3/layout/RandomtoResultProcess"/>
    <dgm:cxn modelId="{A4E05A56-8E1D-6243-A32D-E06FBBAC29BE}" type="presParOf" srcId="{53C4D089-AA08-3940-A958-A98B4051E35B}" destId="{8C9E0F33-8341-8C4F-B211-E86B38C17980}" srcOrd="7" destOrd="0" presId="urn:microsoft.com/office/officeart/2009/3/layout/RandomtoResultProcess"/>
    <dgm:cxn modelId="{4BEC9F28-D583-8144-85C1-5F2204A03BB0}" type="presParOf" srcId="{53C4D089-AA08-3940-A958-A98B4051E35B}" destId="{5FC00335-67F6-B44B-AD47-0D369695B7AB}" srcOrd="8" destOrd="0" presId="urn:microsoft.com/office/officeart/2009/3/layout/RandomtoResultProcess"/>
    <dgm:cxn modelId="{00B71444-85C5-CD4D-96D1-7A970EE22615}" type="presParOf" srcId="{53C4D089-AA08-3940-A958-A98B4051E35B}" destId="{576C2B45-FA82-D043-BE08-0274BFA88A68}" srcOrd="9" destOrd="0" presId="urn:microsoft.com/office/officeart/2009/3/layout/RandomtoResultProcess"/>
    <dgm:cxn modelId="{856D09C4-0823-F54F-9CFF-99E76391B686}" type="presParOf" srcId="{53C4D089-AA08-3940-A958-A98B4051E35B}" destId="{248572B9-A446-7C4C-B534-B2820BFE5982}" srcOrd="10" destOrd="0" presId="urn:microsoft.com/office/officeart/2009/3/layout/RandomtoResultProcess"/>
    <dgm:cxn modelId="{F6FC3C3C-02E4-E14F-8341-7C9AD0107F06}" type="presParOf" srcId="{53C4D089-AA08-3940-A958-A98B4051E35B}" destId="{BDE1725B-528E-D74A-8FD6-F6FECFDD1D12}" srcOrd="11" destOrd="0" presId="urn:microsoft.com/office/officeart/2009/3/layout/RandomtoResultProcess"/>
    <dgm:cxn modelId="{098D8217-3DE5-5F42-B754-2E2DA5E7DB5A}" type="presParOf" srcId="{53C4D089-AA08-3940-A958-A98B4051E35B}" destId="{3FC011A3-FEAF-1348-A310-09250C103AA3}" srcOrd="12" destOrd="0" presId="urn:microsoft.com/office/officeart/2009/3/layout/RandomtoResultProcess"/>
    <dgm:cxn modelId="{D13BAD56-8FF7-F44E-8284-E11720B494F8}" type="presParOf" srcId="{53C4D089-AA08-3940-A958-A98B4051E35B}" destId="{6CAB3E21-F5D7-8646-BD6B-45225254942B}" srcOrd="13" destOrd="0" presId="urn:microsoft.com/office/officeart/2009/3/layout/RandomtoResultProcess"/>
    <dgm:cxn modelId="{115204C2-A1F1-664B-BB5E-560343FC8065}" type="presParOf" srcId="{53C4D089-AA08-3940-A958-A98B4051E35B}" destId="{84748F84-00CF-FB4B-A85F-D25A60396034}" srcOrd="14" destOrd="0" presId="urn:microsoft.com/office/officeart/2009/3/layout/RandomtoResultProcess"/>
    <dgm:cxn modelId="{8435679A-A4F5-F840-9D44-251DB635DB8D}" type="presParOf" srcId="{53C4D089-AA08-3940-A958-A98B4051E35B}" destId="{6548F7FD-2AE9-8947-A723-FDBDFEC7B1FF}" srcOrd="15" destOrd="0" presId="urn:microsoft.com/office/officeart/2009/3/layout/RandomtoResultProcess"/>
    <dgm:cxn modelId="{2B54F118-F4B5-C14D-AAB4-A48AA4C84685}" type="presParOf" srcId="{53C4D089-AA08-3940-A958-A98B4051E35B}" destId="{F1C2ECDA-F5B8-1D49-8B58-06B67AF7C14C}" srcOrd="16" destOrd="0" presId="urn:microsoft.com/office/officeart/2009/3/layout/RandomtoResultProcess"/>
    <dgm:cxn modelId="{9AE8047C-D705-3B48-AD2F-2CB67A7113B7}" type="presParOf" srcId="{53C4D089-AA08-3940-A958-A98B4051E35B}" destId="{F87B92DC-B224-E443-8995-DE73C92516B9}" srcOrd="17" destOrd="0" presId="urn:microsoft.com/office/officeart/2009/3/layout/RandomtoResultProcess"/>
    <dgm:cxn modelId="{EDA562CF-B07B-F342-81DC-CCA7C4EB9129}" type="presParOf" srcId="{53C4D089-AA08-3940-A958-A98B4051E35B}" destId="{07B8504C-910E-DF44-B5D2-87D1BD22EBBE}" srcOrd="18" destOrd="0" presId="urn:microsoft.com/office/officeart/2009/3/layout/RandomtoResultProcess"/>
    <dgm:cxn modelId="{18CF4037-DB9A-9E4B-A73E-BD23411D68CB}" type="presParOf" srcId="{F52A4CEA-8EF7-ED47-A8CB-7458CF93934E}" destId="{32EDEA97-C887-DA48-9808-E09335683613}" srcOrd="1" destOrd="0" presId="urn:microsoft.com/office/officeart/2009/3/layout/RandomtoResultProcess"/>
    <dgm:cxn modelId="{037E1108-622F-D94F-9D03-D7DC56E59E1B}" type="presParOf" srcId="{32EDEA97-C887-DA48-9808-E09335683613}" destId="{2003797B-508C-0446-B1E5-F4A670DD34D1}" srcOrd="0" destOrd="0" presId="urn:microsoft.com/office/officeart/2009/3/layout/RandomtoResultProcess"/>
    <dgm:cxn modelId="{D32A52DD-FC28-AE4C-B045-E2B9DFD30440}" type="presParOf" srcId="{32EDEA97-C887-DA48-9808-E09335683613}" destId="{4E9764DA-F9AF-EE4D-985C-5141852FA711}" srcOrd="1" destOrd="0" presId="urn:microsoft.com/office/officeart/2009/3/layout/RandomtoResultProcess"/>
    <dgm:cxn modelId="{19CC159A-6D2C-2F47-BF0A-51E98A7A0406}" type="presParOf" srcId="{F52A4CEA-8EF7-ED47-A8CB-7458CF93934E}" destId="{275F338A-D8FB-E649-B0AC-E919E6949A37}" srcOrd="2" destOrd="0" presId="urn:microsoft.com/office/officeart/2009/3/layout/RandomtoResultProcess"/>
    <dgm:cxn modelId="{B781DE79-E801-A24F-B488-84769803F1D5}" type="presParOf" srcId="{F52A4CEA-8EF7-ED47-A8CB-7458CF93934E}" destId="{DBD50A40-9509-8C47-9B9E-72AFA382E5D7}" srcOrd="3" destOrd="0" presId="urn:microsoft.com/office/officeart/2009/3/layout/RandomtoResultProcess"/>
    <dgm:cxn modelId="{8A5D3A03-DBAD-4749-B31A-E8148EF66AE9}" type="presParOf" srcId="{DBD50A40-9509-8C47-9B9E-72AFA382E5D7}" destId="{30C79F3D-09D0-F54E-B201-7C3570A79ADD}" srcOrd="0" destOrd="0" presId="urn:microsoft.com/office/officeart/2009/3/layout/RandomtoResultProcess"/>
    <dgm:cxn modelId="{166BA55D-86A7-2342-915C-D9C26388F5F2}" type="presParOf" srcId="{DBD50A40-9509-8C47-9B9E-72AFA382E5D7}" destId="{67992677-22B9-9D44-897C-A2F9A2BE933B}" srcOrd="1" destOrd="0" presId="urn:microsoft.com/office/officeart/2009/3/layout/RandomtoResultProcess"/>
    <dgm:cxn modelId="{8CB1B257-2463-B542-8D25-381832197D7D}" type="presParOf" srcId="{F52A4CEA-8EF7-ED47-A8CB-7458CF93934E}" destId="{1EC671AF-4B73-CF4E-866B-E3FC6534C87C}" srcOrd="4" destOrd="0" presId="urn:microsoft.com/office/officeart/2009/3/layout/RandomtoResultProcess"/>
    <dgm:cxn modelId="{1B885E1E-2ADB-9D47-A426-BF52986EF971}" type="presParOf" srcId="{1EC671AF-4B73-CF4E-866B-E3FC6534C87C}" destId="{FCE57384-29D8-EF48-99DA-0619B08BDBA8}" srcOrd="0" destOrd="0" presId="urn:microsoft.com/office/officeart/2009/3/layout/RandomtoResultProcess"/>
    <dgm:cxn modelId="{E517B1F1-98D8-9041-828D-AFC87F35B527}" type="presParOf" srcId="{1EC671AF-4B73-CF4E-866B-E3FC6534C87C}" destId="{B22B9549-ED00-114E-8731-2A9E5145B2F8}" srcOrd="1"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57E988-CF80-424D-A524-71C9025FA43D}" type="doc">
      <dgm:prSet loTypeId="urn:microsoft.com/office/officeart/2008/layout/VerticalCurvedList" loCatId="process" qsTypeId="urn:microsoft.com/office/officeart/2005/8/quickstyle/simple1" qsCatId="simple" csTypeId="urn:microsoft.com/office/officeart/2005/8/colors/accent6_1" csCatId="accent6" phldr="1"/>
      <dgm:spPr/>
      <dgm:t>
        <a:bodyPr/>
        <a:lstStyle/>
        <a:p>
          <a:endParaRPr lang="en-US"/>
        </a:p>
      </dgm:t>
    </dgm:pt>
    <dgm:pt modelId="{30537B0B-DD13-CC49-8BF2-1A49DD741A39}">
      <dgm:prSet custT="1"/>
      <dgm:spPr/>
      <dgm:t>
        <a:bodyPr/>
        <a:lstStyle/>
        <a:p>
          <a:r>
            <a:rPr lang="en-US" sz="1400"/>
            <a:t>Bagaimana kehidupan di Bumi bertahan/</a:t>
          </a:r>
          <a:r>
            <a:rPr lang="en-US" sz="1400" i="1"/>
            <a:t>sustain</a:t>
          </a:r>
          <a:r>
            <a:rPr lang="en-US" sz="1400"/>
            <a:t>?</a:t>
          </a:r>
          <a:endParaRPr lang="en-ID" sz="1400"/>
        </a:p>
      </dgm:t>
    </dgm:pt>
    <dgm:pt modelId="{636E0FCB-521B-8244-B618-921431813CA1}" type="parTrans" cxnId="{CBC076CD-F094-C742-8F56-150DD32652CA}">
      <dgm:prSet/>
      <dgm:spPr/>
      <dgm:t>
        <a:bodyPr/>
        <a:lstStyle/>
        <a:p>
          <a:endParaRPr lang="en-US" sz="2000"/>
        </a:p>
      </dgm:t>
    </dgm:pt>
    <dgm:pt modelId="{DEB777EB-1D88-8A4D-A803-329208E7EF37}" type="sibTrans" cxnId="{CBC076CD-F094-C742-8F56-150DD32652CA}">
      <dgm:prSet/>
      <dgm:spPr/>
      <dgm:t>
        <a:bodyPr/>
        <a:lstStyle/>
        <a:p>
          <a:endParaRPr lang="en-US" sz="2000"/>
        </a:p>
      </dgm:t>
    </dgm:pt>
    <dgm:pt modelId="{08F61D64-2A60-AA40-93BE-F5CDB4D21830}">
      <dgm:prSet custT="1"/>
      <dgm:spPr/>
      <dgm:t>
        <a:bodyPr/>
        <a:lstStyle/>
        <a:p>
          <a:r>
            <a:rPr lang="en-US" sz="1400" dirty="0" err="1"/>
            <a:t>Bagaimana</a:t>
          </a:r>
          <a:r>
            <a:rPr lang="en-US" sz="1400" dirty="0"/>
            <a:t> Anda </a:t>
          </a:r>
          <a:r>
            <a:rPr lang="en-US" sz="1400" dirty="0" err="1"/>
            <a:t>sebagai</a:t>
          </a:r>
          <a:r>
            <a:rPr lang="en-US" sz="1400" dirty="0"/>
            <a:t> </a:t>
          </a:r>
          <a:r>
            <a:rPr lang="en-US" sz="1400" dirty="0" err="1"/>
            <a:t>manusia</a:t>
          </a:r>
          <a:r>
            <a:rPr lang="en-US" sz="1400" dirty="0"/>
            <a:t> </a:t>
          </a:r>
          <a:r>
            <a:rPr lang="en-US" sz="1400" dirty="0" err="1"/>
            <a:t>berhubungan</a:t>
          </a:r>
          <a:r>
            <a:rPr lang="en-US" sz="1400" dirty="0"/>
            <a:t> </a:t>
          </a:r>
          <a:r>
            <a:rPr lang="en-US" sz="1400" dirty="0" err="1"/>
            <a:t>dengan</a:t>
          </a:r>
          <a:r>
            <a:rPr lang="en-US" sz="1400" dirty="0"/>
            <a:t> </a:t>
          </a:r>
          <a:r>
            <a:rPr lang="en-US" sz="1400" dirty="0" err="1"/>
            <a:t>Bumi</a:t>
          </a:r>
          <a:r>
            <a:rPr lang="en-US" sz="1400" dirty="0"/>
            <a:t> &amp; </a:t>
          </a:r>
          <a:r>
            <a:rPr lang="en-US" sz="1400" dirty="0" err="1"/>
            <a:t>makhluk</a:t>
          </a:r>
          <a:r>
            <a:rPr lang="en-US" sz="1400" dirty="0"/>
            <a:t> </a:t>
          </a:r>
          <a:r>
            <a:rPr lang="en-US" sz="1400" dirty="0" err="1"/>
            <a:t>hidup</a:t>
          </a:r>
          <a:r>
            <a:rPr lang="en-US" sz="1400" dirty="0"/>
            <a:t> lain?</a:t>
          </a:r>
          <a:endParaRPr lang="en-ID" sz="1400" dirty="0"/>
        </a:p>
      </dgm:t>
    </dgm:pt>
    <dgm:pt modelId="{F5069D3C-634B-1E47-8C17-CCED953559F9}" type="parTrans" cxnId="{02521E3A-D794-964B-93D5-C7A8B720E2DF}">
      <dgm:prSet/>
      <dgm:spPr/>
      <dgm:t>
        <a:bodyPr/>
        <a:lstStyle/>
        <a:p>
          <a:endParaRPr lang="en-US" sz="2000"/>
        </a:p>
      </dgm:t>
    </dgm:pt>
    <dgm:pt modelId="{4F0102D2-B5FD-B142-B06F-251DA0770D11}" type="sibTrans" cxnId="{02521E3A-D794-964B-93D5-C7A8B720E2DF}">
      <dgm:prSet/>
      <dgm:spPr/>
      <dgm:t>
        <a:bodyPr/>
        <a:lstStyle/>
        <a:p>
          <a:endParaRPr lang="en-US" sz="2000"/>
        </a:p>
      </dgm:t>
    </dgm:pt>
    <dgm:pt modelId="{D4294B15-763F-254C-A63F-4045DFE18995}">
      <dgm:prSet custT="1"/>
      <dgm:spPr/>
      <dgm:t>
        <a:bodyPr/>
        <a:lstStyle/>
        <a:p>
          <a:r>
            <a:rPr lang="en-US" sz="1400" dirty="0"/>
            <a:t>Dari mana </a:t>
          </a:r>
          <a:r>
            <a:rPr lang="en-US" sz="1400" dirty="0" err="1"/>
            <a:t>asal</a:t>
          </a:r>
          <a:r>
            <a:rPr lang="en-US" sz="1400" dirty="0"/>
            <a:t> </a:t>
          </a:r>
          <a:r>
            <a:rPr lang="en-US" sz="1400" dirty="0" err="1"/>
            <a:t>barang</a:t>
          </a:r>
          <a:r>
            <a:rPr lang="en-US" sz="1400" dirty="0"/>
            <a:t> yang Anda </a:t>
          </a:r>
          <a:r>
            <a:rPr lang="en-US" sz="1400" dirty="0" err="1"/>
            <a:t>konsumsi</a:t>
          </a:r>
          <a:r>
            <a:rPr lang="en-US" sz="1400" dirty="0"/>
            <a:t> &amp; </a:t>
          </a:r>
          <a:r>
            <a:rPr lang="en-US" sz="1400" dirty="0" err="1"/>
            <a:t>kemana</a:t>
          </a:r>
          <a:r>
            <a:rPr lang="en-US" sz="1400" dirty="0"/>
            <a:t> </a:t>
          </a:r>
          <a:r>
            <a:rPr lang="en-US" sz="1400" dirty="0" err="1"/>
            <a:t>akan</a:t>
          </a:r>
          <a:r>
            <a:rPr lang="en-US" sz="1400" dirty="0"/>
            <a:t> </a:t>
          </a:r>
          <a:r>
            <a:rPr lang="en-US" sz="1400" dirty="0" err="1"/>
            <a:t>pergi</a:t>
          </a:r>
          <a:r>
            <a:rPr lang="en-US" sz="1400" dirty="0"/>
            <a:t> </a:t>
          </a:r>
          <a:r>
            <a:rPr lang="en-US" sz="1400" dirty="0" err="1"/>
            <a:t>setelah</a:t>
          </a:r>
          <a:r>
            <a:rPr lang="en-US" sz="1400" dirty="0"/>
            <a:t> </a:t>
          </a:r>
          <a:r>
            <a:rPr lang="en-US" sz="1400" dirty="0" err="1"/>
            <a:t>selesai</a:t>
          </a:r>
          <a:r>
            <a:rPr lang="en-US" sz="1400" dirty="0"/>
            <a:t> </a:t>
          </a:r>
          <a:r>
            <a:rPr lang="en-US" sz="1400" dirty="0" err="1"/>
            <a:t>digunakan</a:t>
          </a:r>
          <a:r>
            <a:rPr lang="en-US" sz="1400" dirty="0"/>
            <a:t>?</a:t>
          </a:r>
          <a:endParaRPr lang="en-ID" sz="1400" dirty="0"/>
        </a:p>
      </dgm:t>
    </dgm:pt>
    <dgm:pt modelId="{48D9EFA4-72F7-A44A-A452-97DB3DB619C9}" type="parTrans" cxnId="{2CABF8DA-E4B8-0547-8053-043D092B3B95}">
      <dgm:prSet/>
      <dgm:spPr/>
      <dgm:t>
        <a:bodyPr/>
        <a:lstStyle/>
        <a:p>
          <a:endParaRPr lang="en-US" sz="2000"/>
        </a:p>
      </dgm:t>
    </dgm:pt>
    <dgm:pt modelId="{4D9F8CA2-A59C-604E-BC84-BF1A80BAF6E2}" type="sibTrans" cxnId="{2CABF8DA-E4B8-0547-8053-043D092B3B95}">
      <dgm:prSet/>
      <dgm:spPr/>
      <dgm:t>
        <a:bodyPr/>
        <a:lstStyle/>
        <a:p>
          <a:endParaRPr lang="en-US" sz="2000"/>
        </a:p>
      </dgm:t>
    </dgm:pt>
    <dgm:pt modelId="{448E0CE1-E42F-3F4A-B954-C291B118DEB7}">
      <dgm:prSet custT="1"/>
      <dgm:spPr/>
      <dgm:t>
        <a:bodyPr/>
        <a:lstStyle/>
        <a:p>
          <a:r>
            <a:rPr lang="en-US" sz="1400"/>
            <a:t>Apakah itu “environmental wisdom”?</a:t>
          </a:r>
          <a:endParaRPr lang="en-ID" sz="1400"/>
        </a:p>
      </dgm:t>
    </dgm:pt>
    <dgm:pt modelId="{E7955960-19E1-1748-8828-B01CF0066016}" type="parTrans" cxnId="{3F436449-AEF8-7C4B-BAD5-23E8C644C4D7}">
      <dgm:prSet/>
      <dgm:spPr/>
      <dgm:t>
        <a:bodyPr/>
        <a:lstStyle/>
        <a:p>
          <a:endParaRPr lang="en-US" sz="2000"/>
        </a:p>
      </dgm:t>
    </dgm:pt>
    <dgm:pt modelId="{259CC046-B1A9-3045-8F5E-D6C8D791124C}" type="sibTrans" cxnId="{3F436449-AEF8-7C4B-BAD5-23E8C644C4D7}">
      <dgm:prSet/>
      <dgm:spPr/>
      <dgm:t>
        <a:bodyPr/>
        <a:lstStyle/>
        <a:p>
          <a:endParaRPr lang="en-US" sz="2000"/>
        </a:p>
      </dgm:t>
    </dgm:pt>
    <dgm:pt modelId="{CCDDA073-1B98-EA4C-B0CE-A41CD048CB2C}">
      <dgm:prSet custT="1"/>
      <dgm:spPr/>
      <dgm:t>
        <a:bodyPr/>
        <a:lstStyle/>
        <a:p>
          <a:r>
            <a:rPr lang="en-US" sz="1400"/>
            <a:t>Apakah “environmental worldview” Anda?</a:t>
          </a:r>
          <a:endParaRPr lang="en-ID" sz="1400"/>
        </a:p>
      </dgm:t>
    </dgm:pt>
    <dgm:pt modelId="{AE890E3E-8BE2-3A42-8800-D8DBAEB7F13A}" type="parTrans" cxnId="{AAEBCF9C-60AB-994C-8134-DFC9033424CB}">
      <dgm:prSet/>
      <dgm:spPr/>
      <dgm:t>
        <a:bodyPr/>
        <a:lstStyle/>
        <a:p>
          <a:endParaRPr lang="en-US" sz="2000"/>
        </a:p>
      </dgm:t>
    </dgm:pt>
    <dgm:pt modelId="{2B994FC9-FC6D-814D-985F-9532B39A475F}" type="sibTrans" cxnId="{AAEBCF9C-60AB-994C-8134-DFC9033424CB}">
      <dgm:prSet/>
      <dgm:spPr/>
      <dgm:t>
        <a:bodyPr/>
        <a:lstStyle/>
        <a:p>
          <a:endParaRPr lang="en-US" sz="2000"/>
        </a:p>
      </dgm:t>
    </dgm:pt>
    <dgm:pt modelId="{01A174AC-7E4B-FE4B-8AE2-B32EA14727AB}">
      <dgm:prSet custT="1"/>
      <dgm:spPr/>
      <dgm:t>
        <a:bodyPr/>
        <a:lstStyle/>
        <a:p>
          <a:r>
            <a:rPr lang="en-US" sz="1400"/>
            <a:t>Apakah tanggungjawab lingkungan Anda sebagai manusia?</a:t>
          </a:r>
          <a:endParaRPr lang="en-ID" sz="1400"/>
        </a:p>
      </dgm:t>
    </dgm:pt>
    <dgm:pt modelId="{6AF3F8AD-B1C7-4249-8E06-2B491BDE0A37}" type="parTrans" cxnId="{1EFFDFDF-19EA-6F45-A7C4-E179EE5B055F}">
      <dgm:prSet/>
      <dgm:spPr/>
      <dgm:t>
        <a:bodyPr/>
        <a:lstStyle/>
        <a:p>
          <a:endParaRPr lang="en-US" sz="2000"/>
        </a:p>
      </dgm:t>
    </dgm:pt>
    <dgm:pt modelId="{1DC675D0-EE2C-D44C-80AF-C0EF60328526}" type="sibTrans" cxnId="{1EFFDFDF-19EA-6F45-A7C4-E179EE5B055F}">
      <dgm:prSet/>
      <dgm:spPr/>
      <dgm:t>
        <a:bodyPr/>
        <a:lstStyle/>
        <a:p>
          <a:endParaRPr lang="en-US" sz="2000"/>
        </a:p>
      </dgm:t>
    </dgm:pt>
    <dgm:pt modelId="{D8155202-7011-1D47-BFB9-AC90EB1294E5}" type="pres">
      <dgm:prSet presAssocID="{E757E988-CF80-424D-A524-71C9025FA43D}" presName="Name0" presStyleCnt="0">
        <dgm:presLayoutVars>
          <dgm:chMax val="7"/>
          <dgm:chPref val="7"/>
          <dgm:dir/>
        </dgm:presLayoutVars>
      </dgm:prSet>
      <dgm:spPr/>
    </dgm:pt>
    <dgm:pt modelId="{B4A408F8-70C3-EF48-AAD8-BF3FCEC427EF}" type="pres">
      <dgm:prSet presAssocID="{E757E988-CF80-424D-A524-71C9025FA43D}" presName="Name1" presStyleCnt="0"/>
      <dgm:spPr/>
    </dgm:pt>
    <dgm:pt modelId="{F2583540-BD26-104E-A974-2D2542FB65FD}" type="pres">
      <dgm:prSet presAssocID="{E757E988-CF80-424D-A524-71C9025FA43D}" presName="cycle" presStyleCnt="0"/>
      <dgm:spPr/>
    </dgm:pt>
    <dgm:pt modelId="{0637451F-452C-F34F-8F33-DF38F89094B4}" type="pres">
      <dgm:prSet presAssocID="{E757E988-CF80-424D-A524-71C9025FA43D}" presName="srcNode" presStyleLbl="node1" presStyleIdx="0" presStyleCnt="6"/>
      <dgm:spPr/>
    </dgm:pt>
    <dgm:pt modelId="{5EDD3608-A9D4-DC4E-A533-7465B15A787C}" type="pres">
      <dgm:prSet presAssocID="{E757E988-CF80-424D-A524-71C9025FA43D}" presName="conn" presStyleLbl="parChTrans1D2" presStyleIdx="0" presStyleCnt="1"/>
      <dgm:spPr/>
    </dgm:pt>
    <dgm:pt modelId="{914B1A1B-DFFB-1044-BD10-B41386F7899A}" type="pres">
      <dgm:prSet presAssocID="{E757E988-CF80-424D-A524-71C9025FA43D}" presName="extraNode" presStyleLbl="node1" presStyleIdx="0" presStyleCnt="6"/>
      <dgm:spPr/>
    </dgm:pt>
    <dgm:pt modelId="{C696F9EC-CD9C-4A42-9F97-9B1BFEFF2BB0}" type="pres">
      <dgm:prSet presAssocID="{E757E988-CF80-424D-A524-71C9025FA43D}" presName="dstNode" presStyleLbl="node1" presStyleIdx="0" presStyleCnt="6"/>
      <dgm:spPr/>
    </dgm:pt>
    <dgm:pt modelId="{E49D1832-221A-C240-9C7C-5450EFA481E9}" type="pres">
      <dgm:prSet presAssocID="{30537B0B-DD13-CC49-8BF2-1A49DD741A39}" presName="text_1" presStyleLbl="node1" presStyleIdx="0" presStyleCnt="6">
        <dgm:presLayoutVars>
          <dgm:bulletEnabled val="1"/>
        </dgm:presLayoutVars>
      </dgm:prSet>
      <dgm:spPr/>
    </dgm:pt>
    <dgm:pt modelId="{08317FFA-9386-0C49-840A-D50AC99A8F8A}" type="pres">
      <dgm:prSet presAssocID="{30537B0B-DD13-CC49-8BF2-1A49DD741A39}" presName="accent_1" presStyleCnt="0"/>
      <dgm:spPr/>
    </dgm:pt>
    <dgm:pt modelId="{2DC5BA60-371C-F24A-A756-10E869FEF694}" type="pres">
      <dgm:prSet presAssocID="{30537B0B-DD13-CC49-8BF2-1A49DD741A39}" presName="accentRepeatNode" presStyleLbl="solidFgAcc1" presStyleIdx="0" presStyleCnt="6"/>
      <dgm:spPr/>
    </dgm:pt>
    <dgm:pt modelId="{835AABC8-1AC4-EB42-BE6A-9C8ACBC7B4F2}" type="pres">
      <dgm:prSet presAssocID="{08F61D64-2A60-AA40-93BE-F5CDB4D21830}" presName="text_2" presStyleLbl="node1" presStyleIdx="1" presStyleCnt="6">
        <dgm:presLayoutVars>
          <dgm:bulletEnabled val="1"/>
        </dgm:presLayoutVars>
      </dgm:prSet>
      <dgm:spPr/>
    </dgm:pt>
    <dgm:pt modelId="{1D3FD281-233D-AC44-BB5D-C5ECB8FB8D65}" type="pres">
      <dgm:prSet presAssocID="{08F61D64-2A60-AA40-93BE-F5CDB4D21830}" presName="accent_2" presStyleCnt="0"/>
      <dgm:spPr/>
    </dgm:pt>
    <dgm:pt modelId="{5BDE5E98-BFBF-E240-B65F-91EC93640BDF}" type="pres">
      <dgm:prSet presAssocID="{08F61D64-2A60-AA40-93BE-F5CDB4D21830}" presName="accentRepeatNode" presStyleLbl="solidFgAcc1" presStyleIdx="1" presStyleCnt="6"/>
      <dgm:spPr/>
    </dgm:pt>
    <dgm:pt modelId="{F3A0CEBC-F53A-E548-A723-A4DAB4805DBF}" type="pres">
      <dgm:prSet presAssocID="{D4294B15-763F-254C-A63F-4045DFE18995}" presName="text_3" presStyleLbl="node1" presStyleIdx="2" presStyleCnt="6">
        <dgm:presLayoutVars>
          <dgm:bulletEnabled val="1"/>
        </dgm:presLayoutVars>
      </dgm:prSet>
      <dgm:spPr/>
    </dgm:pt>
    <dgm:pt modelId="{BC19855E-5845-3C49-BAEB-0CB821DEC075}" type="pres">
      <dgm:prSet presAssocID="{D4294B15-763F-254C-A63F-4045DFE18995}" presName="accent_3" presStyleCnt="0"/>
      <dgm:spPr/>
    </dgm:pt>
    <dgm:pt modelId="{0326D302-D57B-0F4D-BB03-44BB8DEC8B63}" type="pres">
      <dgm:prSet presAssocID="{D4294B15-763F-254C-A63F-4045DFE18995}" presName="accentRepeatNode" presStyleLbl="solidFgAcc1" presStyleIdx="2" presStyleCnt="6"/>
      <dgm:spPr/>
    </dgm:pt>
    <dgm:pt modelId="{43FCAA9D-5C8E-9744-84EE-7F6B3F3BF106}" type="pres">
      <dgm:prSet presAssocID="{448E0CE1-E42F-3F4A-B954-C291B118DEB7}" presName="text_4" presStyleLbl="node1" presStyleIdx="3" presStyleCnt="6">
        <dgm:presLayoutVars>
          <dgm:bulletEnabled val="1"/>
        </dgm:presLayoutVars>
      </dgm:prSet>
      <dgm:spPr/>
    </dgm:pt>
    <dgm:pt modelId="{F808CFCB-7DD0-F247-B36B-382579579CF4}" type="pres">
      <dgm:prSet presAssocID="{448E0CE1-E42F-3F4A-B954-C291B118DEB7}" presName="accent_4" presStyleCnt="0"/>
      <dgm:spPr/>
    </dgm:pt>
    <dgm:pt modelId="{5AC192E7-78A3-3C4E-8F3F-9133BFED33CE}" type="pres">
      <dgm:prSet presAssocID="{448E0CE1-E42F-3F4A-B954-C291B118DEB7}" presName="accentRepeatNode" presStyleLbl="solidFgAcc1" presStyleIdx="3" presStyleCnt="6"/>
      <dgm:spPr/>
    </dgm:pt>
    <dgm:pt modelId="{BCE2C2F2-342F-4E41-B675-9365FF6E68A7}" type="pres">
      <dgm:prSet presAssocID="{CCDDA073-1B98-EA4C-B0CE-A41CD048CB2C}" presName="text_5" presStyleLbl="node1" presStyleIdx="4" presStyleCnt="6">
        <dgm:presLayoutVars>
          <dgm:bulletEnabled val="1"/>
        </dgm:presLayoutVars>
      </dgm:prSet>
      <dgm:spPr/>
    </dgm:pt>
    <dgm:pt modelId="{CC27F50C-391B-0C44-8267-91D77A4F622A}" type="pres">
      <dgm:prSet presAssocID="{CCDDA073-1B98-EA4C-B0CE-A41CD048CB2C}" presName="accent_5" presStyleCnt="0"/>
      <dgm:spPr/>
    </dgm:pt>
    <dgm:pt modelId="{DF8F68FB-00EC-A541-BC0C-DC2A0918703C}" type="pres">
      <dgm:prSet presAssocID="{CCDDA073-1B98-EA4C-B0CE-A41CD048CB2C}" presName="accentRepeatNode" presStyleLbl="solidFgAcc1" presStyleIdx="4" presStyleCnt="6"/>
      <dgm:spPr/>
    </dgm:pt>
    <dgm:pt modelId="{F37B8EB0-AAF0-FC43-A9EE-9F27FB9D2C93}" type="pres">
      <dgm:prSet presAssocID="{01A174AC-7E4B-FE4B-8AE2-B32EA14727AB}" presName="text_6" presStyleLbl="node1" presStyleIdx="5" presStyleCnt="6">
        <dgm:presLayoutVars>
          <dgm:bulletEnabled val="1"/>
        </dgm:presLayoutVars>
      </dgm:prSet>
      <dgm:spPr/>
    </dgm:pt>
    <dgm:pt modelId="{50973A61-111E-854A-98E4-5ABF2A3D7536}" type="pres">
      <dgm:prSet presAssocID="{01A174AC-7E4B-FE4B-8AE2-B32EA14727AB}" presName="accent_6" presStyleCnt="0"/>
      <dgm:spPr/>
    </dgm:pt>
    <dgm:pt modelId="{21A09C16-21B5-D54F-B24B-AB0DFF04C450}" type="pres">
      <dgm:prSet presAssocID="{01A174AC-7E4B-FE4B-8AE2-B32EA14727AB}" presName="accentRepeatNode" presStyleLbl="solidFgAcc1" presStyleIdx="5" presStyleCnt="6"/>
      <dgm:spPr/>
    </dgm:pt>
  </dgm:ptLst>
  <dgm:cxnLst>
    <dgm:cxn modelId="{27A03E03-93F4-3D4E-B5BC-53DAE7602B3A}" type="presOf" srcId="{08F61D64-2A60-AA40-93BE-F5CDB4D21830}" destId="{835AABC8-1AC4-EB42-BE6A-9C8ACBC7B4F2}" srcOrd="0" destOrd="0" presId="urn:microsoft.com/office/officeart/2008/layout/VerticalCurvedList"/>
    <dgm:cxn modelId="{D150B807-1D26-7541-A6AF-B4E3FE1DC620}" type="presOf" srcId="{448E0CE1-E42F-3F4A-B954-C291B118DEB7}" destId="{43FCAA9D-5C8E-9744-84EE-7F6B3F3BF106}" srcOrd="0" destOrd="0" presId="urn:microsoft.com/office/officeart/2008/layout/VerticalCurvedList"/>
    <dgm:cxn modelId="{3E08CE20-51C6-0541-A08C-7B02B473953F}" type="presOf" srcId="{DEB777EB-1D88-8A4D-A803-329208E7EF37}" destId="{5EDD3608-A9D4-DC4E-A533-7465B15A787C}" srcOrd="0" destOrd="0" presId="urn:microsoft.com/office/officeart/2008/layout/VerticalCurvedList"/>
    <dgm:cxn modelId="{70800824-E56A-9B4B-BB61-B22A199F0E9F}" type="presOf" srcId="{CCDDA073-1B98-EA4C-B0CE-A41CD048CB2C}" destId="{BCE2C2F2-342F-4E41-B675-9365FF6E68A7}" srcOrd="0" destOrd="0" presId="urn:microsoft.com/office/officeart/2008/layout/VerticalCurvedList"/>
    <dgm:cxn modelId="{02521E3A-D794-964B-93D5-C7A8B720E2DF}" srcId="{E757E988-CF80-424D-A524-71C9025FA43D}" destId="{08F61D64-2A60-AA40-93BE-F5CDB4D21830}" srcOrd="1" destOrd="0" parTransId="{F5069D3C-634B-1E47-8C17-CCED953559F9}" sibTransId="{4F0102D2-B5FD-B142-B06F-251DA0770D11}"/>
    <dgm:cxn modelId="{EFA27243-F3DC-D543-B88C-5CB4C87BE17E}" type="presOf" srcId="{E757E988-CF80-424D-A524-71C9025FA43D}" destId="{D8155202-7011-1D47-BFB9-AC90EB1294E5}" srcOrd="0" destOrd="0" presId="urn:microsoft.com/office/officeart/2008/layout/VerticalCurvedList"/>
    <dgm:cxn modelId="{3F436449-AEF8-7C4B-BAD5-23E8C644C4D7}" srcId="{E757E988-CF80-424D-A524-71C9025FA43D}" destId="{448E0CE1-E42F-3F4A-B954-C291B118DEB7}" srcOrd="3" destOrd="0" parTransId="{E7955960-19E1-1748-8828-B01CF0066016}" sibTransId="{259CC046-B1A9-3045-8F5E-D6C8D791124C}"/>
    <dgm:cxn modelId="{AAEBCF9C-60AB-994C-8134-DFC9033424CB}" srcId="{E757E988-CF80-424D-A524-71C9025FA43D}" destId="{CCDDA073-1B98-EA4C-B0CE-A41CD048CB2C}" srcOrd="4" destOrd="0" parTransId="{AE890E3E-8BE2-3A42-8800-D8DBAEB7F13A}" sibTransId="{2B994FC9-FC6D-814D-985F-9532B39A475F}"/>
    <dgm:cxn modelId="{DAF674A5-D685-9B42-920D-5DA6A67865F5}" type="presOf" srcId="{01A174AC-7E4B-FE4B-8AE2-B32EA14727AB}" destId="{F37B8EB0-AAF0-FC43-A9EE-9F27FB9D2C93}" srcOrd="0" destOrd="0" presId="urn:microsoft.com/office/officeart/2008/layout/VerticalCurvedList"/>
    <dgm:cxn modelId="{D8F431CA-637E-6246-A1A9-AC930198F114}" type="presOf" srcId="{30537B0B-DD13-CC49-8BF2-1A49DD741A39}" destId="{E49D1832-221A-C240-9C7C-5450EFA481E9}" srcOrd="0" destOrd="0" presId="urn:microsoft.com/office/officeart/2008/layout/VerticalCurvedList"/>
    <dgm:cxn modelId="{CBC076CD-F094-C742-8F56-150DD32652CA}" srcId="{E757E988-CF80-424D-A524-71C9025FA43D}" destId="{30537B0B-DD13-CC49-8BF2-1A49DD741A39}" srcOrd="0" destOrd="0" parTransId="{636E0FCB-521B-8244-B618-921431813CA1}" sibTransId="{DEB777EB-1D88-8A4D-A803-329208E7EF37}"/>
    <dgm:cxn modelId="{2CABF8DA-E4B8-0547-8053-043D092B3B95}" srcId="{E757E988-CF80-424D-A524-71C9025FA43D}" destId="{D4294B15-763F-254C-A63F-4045DFE18995}" srcOrd="2" destOrd="0" parTransId="{48D9EFA4-72F7-A44A-A452-97DB3DB619C9}" sibTransId="{4D9F8CA2-A59C-604E-BC84-BF1A80BAF6E2}"/>
    <dgm:cxn modelId="{1EFFDFDF-19EA-6F45-A7C4-E179EE5B055F}" srcId="{E757E988-CF80-424D-A524-71C9025FA43D}" destId="{01A174AC-7E4B-FE4B-8AE2-B32EA14727AB}" srcOrd="5" destOrd="0" parTransId="{6AF3F8AD-B1C7-4249-8E06-2B491BDE0A37}" sibTransId="{1DC675D0-EE2C-D44C-80AF-C0EF60328526}"/>
    <dgm:cxn modelId="{EB7DABFC-88A0-904C-9525-EBBAA9B92F64}" type="presOf" srcId="{D4294B15-763F-254C-A63F-4045DFE18995}" destId="{F3A0CEBC-F53A-E548-A723-A4DAB4805DBF}" srcOrd="0" destOrd="0" presId="urn:microsoft.com/office/officeart/2008/layout/VerticalCurvedList"/>
    <dgm:cxn modelId="{AED16B12-C56E-E848-B9E6-182C176F7D49}" type="presParOf" srcId="{D8155202-7011-1D47-BFB9-AC90EB1294E5}" destId="{B4A408F8-70C3-EF48-AAD8-BF3FCEC427EF}" srcOrd="0" destOrd="0" presId="urn:microsoft.com/office/officeart/2008/layout/VerticalCurvedList"/>
    <dgm:cxn modelId="{C58F39D7-8752-9644-AFA8-356FB51BDD0A}" type="presParOf" srcId="{B4A408F8-70C3-EF48-AAD8-BF3FCEC427EF}" destId="{F2583540-BD26-104E-A974-2D2542FB65FD}" srcOrd="0" destOrd="0" presId="urn:microsoft.com/office/officeart/2008/layout/VerticalCurvedList"/>
    <dgm:cxn modelId="{F6DCA2E7-C795-E443-84CC-4B21698420BD}" type="presParOf" srcId="{F2583540-BD26-104E-A974-2D2542FB65FD}" destId="{0637451F-452C-F34F-8F33-DF38F89094B4}" srcOrd="0" destOrd="0" presId="urn:microsoft.com/office/officeart/2008/layout/VerticalCurvedList"/>
    <dgm:cxn modelId="{AE7B1FD6-FDBF-2B44-BE82-526D2FAD1C30}" type="presParOf" srcId="{F2583540-BD26-104E-A974-2D2542FB65FD}" destId="{5EDD3608-A9D4-DC4E-A533-7465B15A787C}" srcOrd="1" destOrd="0" presId="urn:microsoft.com/office/officeart/2008/layout/VerticalCurvedList"/>
    <dgm:cxn modelId="{43BAD66A-0102-EA44-80F3-C525C5E7DC1B}" type="presParOf" srcId="{F2583540-BD26-104E-A974-2D2542FB65FD}" destId="{914B1A1B-DFFB-1044-BD10-B41386F7899A}" srcOrd="2" destOrd="0" presId="urn:microsoft.com/office/officeart/2008/layout/VerticalCurvedList"/>
    <dgm:cxn modelId="{4ADE5E2C-F748-2D4C-999A-513900AACA87}" type="presParOf" srcId="{F2583540-BD26-104E-A974-2D2542FB65FD}" destId="{C696F9EC-CD9C-4A42-9F97-9B1BFEFF2BB0}" srcOrd="3" destOrd="0" presId="urn:microsoft.com/office/officeart/2008/layout/VerticalCurvedList"/>
    <dgm:cxn modelId="{2BE63511-6698-054B-94CA-AB42774AFABE}" type="presParOf" srcId="{B4A408F8-70C3-EF48-AAD8-BF3FCEC427EF}" destId="{E49D1832-221A-C240-9C7C-5450EFA481E9}" srcOrd="1" destOrd="0" presId="urn:microsoft.com/office/officeart/2008/layout/VerticalCurvedList"/>
    <dgm:cxn modelId="{122F92EF-B03A-CF45-A057-0192E5F58386}" type="presParOf" srcId="{B4A408F8-70C3-EF48-AAD8-BF3FCEC427EF}" destId="{08317FFA-9386-0C49-840A-D50AC99A8F8A}" srcOrd="2" destOrd="0" presId="urn:microsoft.com/office/officeart/2008/layout/VerticalCurvedList"/>
    <dgm:cxn modelId="{4BD010D4-F629-0D47-8693-1BE8B6E3C1C6}" type="presParOf" srcId="{08317FFA-9386-0C49-840A-D50AC99A8F8A}" destId="{2DC5BA60-371C-F24A-A756-10E869FEF694}" srcOrd="0" destOrd="0" presId="urn:microsoft.com/office/officeart/2008/layout/VerticalCurvedList"/>
    <dgm:cxn modelId="{B4B261F6-A76D-004F-8A71-64E45464164E}" type="presParOf" srcId="{B4A408F8-70C3-EF48-AAD8-BF3FCEC427EF}" destId="{835AABC8-1AC4-EB42-BE6A-9C8ACBC7B4F2}" srcOrd="3" destOrd="0" presId="urn:microsoft.com/office/officeart/2008/layout/VerticalCurvedList"/>
    <dgm:cxn modelId="{61D3C24E-1182-E740-8801-0A55340F970E}" type="presParOf" srcId="{B4A408F8-70C3-EF48-AAD8-BF3FCEC427EF}" destId="{1D3FD281-233D-AC44-BB5D-C5ECB8FB8D65}" srcOrd="4" destOrd="0" presId="urn:microsoft.com/office/officeart/2008/layout/VerticalCurvedList"/>
    <dgm:cxn modelId="{723E34B2-44BB-1948-AF95-D9EBBA47B738}" type="presParOf" srcId="{1D3FD281-233D-AC44-BB5D-C5ECB8FB8D65}" destId="{5BDE5E98-BFBF-E240-B65F-91EC93640BDF}" srcOrd="0" destOrd="0" presId="urn:microsoft.com/office/officeart/2008/layout/VerticalCurvedList"/>
    <dgm:cxn modelId="{68D3FD96-42B2-BA4A-9527-6BADAB2FBCED}" type="presParOf" srcId="{B4A408F8-70C3-EF48-AAD8-BF3FCEC427EF}" destId="{F3A0CEBC-F53A-E548-A723-A4DAB4805DBF}" srcOrd="5" destOrd="0" presId="urn:microsoft.com/office/officeart/2008/layout/VerticalCurvedList"/>
    <dgm:cxn modelId="{728994BD-E2A5-CF49-A29B-CF9A401BD78A}" type="presParOf" srcId="{B4A408F8-70C3-EF48-AAD8-BF3FCEC427EF}" destId="{BC19855E-5845-3C49-BAEB-0CB821DEC075}" srcOrd="6" destOrd="0" presId="urn:microsoft.com/office/officeart/2008/layout/VerticalCurvedList"/>
    <dgm:cxn modelId="{F556C3B6-0034-8840-B1C0-A68A448C7C48}" type="presParOf" srcId="{BC19855E-5845-3C49-BAEB-0CB821DEC075}" destId="{0326D302-D57B-0F4D-BB03-44BB8DEC8B63}" srcOrd="0" destOrd="0" presId="urn:microsoft.com/office/officeart/2008/layout/VerticalCurvedList"/>
    <dgm:cxn modelId="{AFFF93D5-A015-1640-B13F-14C4C4436962}" type="presParOf" srcId="{B4A408F8-70C3-EF48-AAD8-BF3FCEC427EF}" destId="{43FCAA9D-5C8E-9744-84EE-7F6B3F3BF106}" srcOrd="7" destOrd="0" presId="urn:microsoft.com/office/officeart/2008/layout/VerticalCurvedList"/>
    <dgm:cxn modelId="{1DE0EDAF-19B3-AB45-A3BE-F1F839E809DC}" type="presParOf" srcId="{B4A408F8-70C3-EF48-AAD8-BF3FCEC427EF}" destId="{F808CFCB-7DD0-F247-B36B-382579579CF4}" srcOrd="8" destOrd="0" presId="urn:microsoft.com/office/officeart/2008/layout/VerticalCurvedList"/>
    <dgm:cxn modelId="{258FA35D-74A3-DB4A-B333-4A9DAB195720}" type="presParOf" srcId="{F808CFCB-7DD0-F247-B36B-382579579CF4}" destId="{5AC192E7-78A3-3C4E-8F3F-9133BFED33CE}" srcOrd="0" destOrd="0" presId="urn:microsoft.com/office/officeart/2008/layout/VerticalCurvedList"/>
    <dgm:cxn modelId="{4F7E2530-4FDB-194A-9DE7-7705DE811489}" type="presParOf" srcId="{B4A408F8-70C3-EF48-AAD8-BF3FCEC427EF}" destId="{BCE2C2F2-342F-4E41-B675-9365FF6E68A7}" srcOrd="9" destOrd="0" presId="urn:microsoft.com/office/officeart/2008/layout/VerticalCurvedList"/>
    <dgm:cxn modelId="{2BEBBF85-18F6-5E49-A80E-63D09FDE6A5D}" type="presParOf" srcId="{B4A408F8-70C3-EF48-AAD8-BF3FCEC427EF}" destId="{CC27F50C-391B-0C44-8267-91D77A4F622A}" srcOrd="10" destOrd="0" presId="urn:microsoft.com/office/officeart/2008/layout/VerticalCurvedList"/>
    <dgm:cxn modelId="{D3556952-3D02-2D45-A1DF-7FBA7DDE38DF}" type="presParOf" srcId="{CC27F50C-391B-0C44-8267-91D77A4F622A}" destId="{DF8F68FB-00EC-A541-BC0C-DC2A0918703C}" srcOrd="0" destOrd="0" presId="urn:microsoft.com/office/officeart/2008/layout/VerticalCurvedList"/>
    <dgm:cxn modelId="{B522B40F-DADC-504C-93BE-D06D84E46913}" type="presParOf" srcId="{B4A408F8-70C3-EF48-AAD8-BF3FCEC427EF}" destId="{F37B8EB0-AAF0-FC43-A9EE-9F27FB9D2C93}" srcOrd="11" destOrd="0" presId="urn:microsoft.com/office/officeart/2008/layout/VerticalCurvedList"/>
    <dgm:cxn modelId="{E6408EC2-C1C7-1D41-89CF-B2806F2E9D3F}" type="presParOf" srcId="{B4A408F8-70C3-EF48-AAD8-BF3FCEC427EF}" destId="{50973A61-111E-854A-98E4-5ABF2A3D7536}" srcOrd="12" destOrd="0" presId="urn:microsoft.com/office/officeart/2008/layout/VerticalCurvedList"/>
    <dgm:cxn modelId="{2C07DDF8-876C-604F-B38F-D4323B03725F}" type="presParOf" srcId="{50973A61-111E-854A-98E4-5ABF2A3D7536}" destId="{21A09C16-21B5-D54F-B24B-AB0DFF04C450}"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0ABBB-9992-9848-A5CC-CECA81FAA6A6}">
      <dsp:nvSpPr>
        <dsp:cNvPr id="0" name=""/>
        <dsp:cNvSpPr/>
      </dsp:nvSpPr>
      <dsp:spPr>
        <a:xfrm>
          <a:off x="4469" y="4885"/>
          <a:ext cx="1335954" cy="1177309"/>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i="1" kern="1200">
              <a:latin typeface="Avenir Next LT Pro" panose="020B0504020202020204" pitchFamily="34" charset="77"/>
            </a:rPr>
            <a:t>Environmental ethics</a:t>
          </a:r>
          <a:endParaRPr lang="en-ID" sz="1400" kern="1200">
            <a:latin typeface="Avenir Next LT Pro" panose="020B0504020202020204" pitchFamily="34" charset="77"/>
          </a:endParaRPr>
        </a:p>
      </dsp:txBody>
      <dsp:txXfrm>
        <a:off x="38951" y="39367"/>
        <a:ext cx="1266990" cy="1108345"/>
      </dsp:txXfrm>
    </dsp:sp>
    <dsp:sp modelId="{B63F20E8-D3A1-B247-A45A-CFFCF060713B}">
      <dsp:nvSpPr>
        <dsp:cNvPr id="0" name=""/>
        <dsp:cNvSpPr/>
      </dsp:nvSpPr>
      <dsp:spPr>
        <a:xfrm>
          <a:off x="1474019" y="427882"/>
          <a:ext cx="283222" cy="33131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Avenir Next LT Pro" panose="020B0504020202020204" pitchFamily="34" charset="77"/>
          </a:endParaRPr>
        </a:p>
      </dsp:txBody>
      <dsp:txXfrm>
        <a:off x="1474019" y="494145"/>
        <a:ext cx="198255" cy="198790"/>
      </dsp:txXfrm>
    </dsp:sp>
    <dsp:sp modelId="{5C3BE982-EE34-A74B-9EC4-D6A63DC62408}">
      <dsp:nvSpPr>
        <dsp:cNvPr id="0" name=""/>
        <dsp:cNvSpPr/>
      </dsp:nvSpPr>
      <dsp:spPr>
        <a:xfrm>
          <a:off x="1874805" y="4885"/>
          <a:ext cx="1335954" cy="1177309"/>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i="1" kern="1200" dirty="0">
              <a:latin typeface="Avenir Next LT Pro" panose="020B0504020202020204" pitchFamily="34" charset="77"/>
            </a:rPr>
            <a:t>Environmental worldview</a:t>
          </a:r>
          <a:endParaRPr lang="en-ID" sz="1400" kern="1200" dirty="0">
            <a:latin typeface="Avenir Next LT Pro" panose="020B0504020202020204" pitchFamily="34" charset="77"/>
          </a:endParaRPr>
        </a:p>
      </dsp:txBody>
      <dsp:txXfrm>
        <a:off x="1909287" y="39367"/>
        <a:ext cx="1266990" cy="1108345"/>
      </dsp:txXfrm>
    </dsp:sp>
    <dsp:sp modelId="{18B3E344-AEBB-EF42-A4CE-183CF6E6D629}">
      <dsp:nvSpPr>
        <dsp:cNvPr id="0" name=""/>
        <dsp:cNvSpPr/>
      </dsp:nvSpPr>
      <dsp:spPr>
        <a:xfrm>
          <a:off x="3344354" y="427882"/>
          <a:ext cx="283222" cy="331316"/>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Avenir Next LT Pro" panose="020B0504020202020204" pitchFamily="34" charset="77"/>
          </a:endParaRPr>
        </a:p>
      </dsp:txBody>
      <dsp:txXfrm>
        <a:off x="3344354" y="494145"/>
        <a:ext cx="198255" cy="198790"/>
      </dsp:txXfrm>
    </dsp:sp>
    <dsp:sp modelId="{2BF4D500-5D1C-A942-B8E7-CE91BD655533}">
      <dsp:nvSpPr>
        <dsp:cNvPr id="0" name=""/>
        <dsp:cNvSpPr/>
      </dsp:nvSpPr>
      <dsp:spPr>
        <a:xfrm>
          <a:off x="3745141" y="4885"/>
          <a:ext cx="1335954" cy="1177309"/>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venir Next LT Pro" panose="020B0504020202020204" pitchFamily="34" charset="77"/>
            </a:rPr>
            <a:t>Tindakan/ </a:t>
          </a:r>
          <a:r>
            <a:rPr lang="en-US" sz="1400" kern="1200" dirty="0" err="1">
              <a:latin typeface="Avenir Next LT Pro" panose="020B0504020202020204" pitchFamily="34" charset="77"/>
            </a:rPr>
            <a:t>perilaku</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perlakuan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terhadap</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lingkungan</a:t>
          </a:r>
          <a:endParaRPr lang="en-ID" sz="1400" kern="1200" dirty="0">
            <a:latin typeface="Avenir Next LT Pro" panose="020B0504020202020204" pitchFamily="34" charset="77"/>
          </a:endParaRPr>
        </a:p>
      </dsp:txBody>
      <dsp:txXfrm>
        <a:off x="3779623" y="39367"/>
        <a:ext cx="1266990" cy="1108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113DB-07CB-9D45-8E1B-D123B611DB33}">
      <dsp:nvSpPr>
        <dsp:cNvPr id="0" name=""/>
        <dsp:cNvSpPr/>
      </dsp:nvSpPr>
      <dsp:spPr>
        <a:xfrm>
          <a:off x="2520" y="15355"/>
          <a:ext cx="1613499" cy="161349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venir Next LT Pro" panose="020B0504020202020204" pitchFamily="34" charset="77"/>
            </a:rPr>
            <a:t>Etika </a:t>
          </a:r>
          <a:r>
            <a:rPr lang="en-US" sz="1400" kern="1200" dirty="0" err="1">
              <a:latin typeface="Avenir Next LT Pro" panose="020B0504020202020204" pitchFamily="34" charset="77"/>
            </a:rPr>
            <a:t>lingkungan</a:t>
          </a:r>
          <a:r>
            <a:rPr lang="en-US" sz="1400" kern="1200" dirty="0">
              <a:latin typeface="Avenir Next LT Pro" panose="020B0504020202020204" pitchFamily="34" charset="77"/>
            </a:rPr>
            <a:t> &amp; </a:t>
          </a:r>
          <a:r>
            <a:rPr lang="en-US" sz="1400" i="1" kern="1200" dirty="0">
              <a:latin typeface="Avenir Next LT Pro" panose="020B0504020202020204" pitchFamily="34" charset="77"/>
            </a:rPr>
            <a:t>environmental worldview </a:t>
          </a:r>
          <a:r>
            <a:rPr lang="en-US" sz="1400" kern="1200" dirty="0" err="1">
              <a:latin typeface="Avenir Next LT Pro" panose="020B0504020202020204" pitchFamily="34" charset="77"/>
            </a:rPr>
            <a:t>berbeda</a:t>
          </a:r>
          <a:endParaRPr lang="en-ID" sz="1400" kern="1200" dirty="0">
            <a:latin typeface="Avenir Next LT Pro" panose="020B0504020202020204" pitchFamily="34" charset="77"/>
          </a:endParaRPr>
        </a:p>
      </dsp:txBody>
      <dsp:txXfrm>
        <a:off x="81285" y="94120"/>
        <a:ext cx="1455969" cy="1455969"/>
      </dsp:txXfrm>
    </dsp:sp>
    <dsp:sp modelId="{ABC3CC99-EBC9-F046-BBD6-1ECCB1868571}">
      <dsp:nvSpPr>
        <dsp:cNvPr id="0" name=""/>
        <dsp:cNvSpPr/>
      </dsp:nvSpPr>
      <dsp:spPr>
        <a:xfrm>
          <a:off x="422563" y="1737132"/>
          <a:ext cx="773412" cy="773412"/>
        </a:xfrm>
        <a:prstGeom prst="mathPlus">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Avenir Next LT Pro" panose="020B0504020202020204" pitchFamily="34" charset="77"/>
          </a:endParaRPr>
        </a:p>
      </dsp:txBody>
      <dsp:txXfrm>
        <a:off x="525079" y="2032885"/>
        <a:ext cx="568380" cy="181906"/>
      </dsp:txXfrm>
    </dsp:sp>
    <dsp:sp modelId="{3101867A-0060-294B-BF02-37196FB1B4D9}">
      <dsp:nvSpPr>
        <dsp:cNvPr id="0" name=""/>
        <dsp:cNvSpPr/>
      </dsp:nvSpPr>
      <dsp:spPr>
        <a:xfrm>
          <a:off x="2520" y="2618823"/>
          <a:ext cx="1613499" cy="1613499"/>
        </a:xfrm>
        <a:prstGeom prst="round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latin typeface="Avenir Next LT Pro" panose="020B0504020202020204" pitchFamily="34" charset="77"/>
            </a:rPr>
            <a:t>Fenomena</a:t>
          </a:r>
          <a:r>
            <a:rPr lang="en-US" sz="1400" kern="1200" dirty="0">
              <a:latin typeface="Avenir Next LT Pro" panose="020B0504020202020204" pitchFamily="34" charset="77"/>
            </a:rPr>
            <a:t>/</a:t>
          </a:r>
          <a:r>
            <a:rPr lang="en-US" sz="1400" kern="1200" dirty="0" err="1">
              <a:latin typeface="Avenir Next LT Pro" panose="020B0504020202020204" pitchFamily="34" charset="77"/>
            </a:rPr>
            <a:t>fakta</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lingkungan</a:t>
          </a:r>
          <a:r>
            <a:rPr lang="en-US" sz="1400" kern="1200" dirty="0">
              <a:latin typeface="Avenir Next LT Pro" panose="020B0504020202020204" pitchFamily="34" charset="77"/>
            </a:rPr>
            <a:t> yang </a:t>
          </a:r>
          <a:r>
            <a:rPr lang="en-US" sz="1400" kern="1200" dirty="0" err="1">
              <a:latin typeface="Avenir Next LT Pro" panose="020B0504020202020204" pitchFamily="34" charset="77"/>
            </a:rPr>
            <a:t>sama</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konsistensi</a:t>
          </a:r>
          <a:r>
            <a:rPr lang="en-US" sz="1400" kern="1200" dirty="0">
              <a:latin typeface="Avenir Next LT Pro" panose="020B0504020202020204" pitchFamily="34" charset="77"/>
            </a:rPr>
            <a:t> &amp; </a:t>
          </a:r>
          <a:r>
            <a:rPr lang="en-US" sz="1400" kern="1200" dirty="0" err="1">
              <a:latin typeface="Avenir Next LT Pro" panose="020B0504020202020204" pitchFamily="34" charset="77"/>
            </a:rPr>
            <a:t>logika</a:t>
          </a:r>
          <a:r>
            <a:rPr lang="en-US" sz="1400" kern="1200" dirty="0">
              <a:latin typeface="Avenir Next LT Pro" panose="020B0504020202020204" pitchFamily="34" charset="77"/>
            </a:rPr>
            <a:t> yang valid </a:t>
          </a:r>
          <a:r>
            <a:rPr lang="en-US" sz="1400" kern="1200" dirty="0" err="1">
              <a:latin typeface="Avenir Next LT Pro" panose="020B0504020202020204" pitchFamily="34" charset="77"/>
            </a:rPr>
            <a:t>dalam</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mengolah</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informasi</a:t>
          </a:r>
          <a:r>
            <a:rPr lang="en-US" sz="1400" kern="1200" dirty="0">
              <a:latin typeface="Avenir Next LT Pro" panose="020B0504020202020204" pitchFamily="34" charset="77"/>
            </a:rPr>
            <a:t> </a:t>
          </a:r>
          <a:endParaRPr lang="en-ID" sz="1400" kern="1200" dirty="0">
            <a:latin typeface="Avenir Next LT Pro" panose="020B0504020202020204" pitchFamily="34" charset="77"/>
          </a:endParaRPr>
        </a:p>
      </dsp:txBody>
      <dsp:txXfrm>
        <a:off x="81285" y="2697588"/>
        <a:ext cx="1455969" cy="1455969"/>
      </dsp:txXfrm>
    </dsp:sp>
    <dsp:sp modelId="{9512A884-4345-5E49-ADC0-C997F26CC78B}">
      <dsp:nvSpPr>
        <dsp:cNvPr id="0" name=""/>
        <dsp:cNvSpPr/>
      </dsp:nvSpPr>
      <dsp:spPr>
        <a:xfrm>
          <a:off x="1816040" y="1875813"/>
          <a:ext cx="424043" cy="496051"/>
        </a:xfrm>
        <a:prstGeom prst="rightArrow">
          <a:avLst>
            <a:gd name="adj1" fmla="val 60000"/>
            <a:gd name="adj2" fmla="val 5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Avenir Next LT Pro" panose="020B0504020202020204" pitchFamily="34" charset="77"/>
          </a:endParaRPr>
        </a:p>
      </dsp:txBody>
      <dsp:txXfrm>
        <a:off x="1816040" y="1975023"/>
        <a:ext cx="296830" cy="297631"/>
      </dsp:txXfrm>
    </dsp:sp>
    <dsp:sp modelId="{01C44A16-3863-3040-B4BB-466B4D771357}">
      <dsp:nvSpPr>
        <dsp:cNvPr id="0" name=""/>
        <dsp:cNvSpPr/>
      </dsp:nvSpPr>
      <dsp:spPr>
        <a:xfrm>
          <a:off x="2416102" y="790368"/>
          <a:ext cx="2666941" cy="2666941"/>
        </a:xfrm>
        <a:prstGeom prst="ellipse">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latin typeface="Avenir Next LT Pro" panose="020B0504020202020204" pitchFamily="34" charset="77"/>
            </a:rPr>
            <a:t>Kesimpulan yang berbeda tentang seberapa parah masalah lingkungan yang terjadi dan apa yang harus kita lakukan untuk menyelesaikannya. </a:t>
          </a:r>
          <a:endParaRPr lang="en-ID" sz="1500" kern="1200">
            <a:latin typeface="Avenir Next LT Pro" panose="020B0504020202020204" pitchFamily="34" charset="77"/>
          </a:endParaRPr>
        </a:p>
      </dsp:txBody>
      <dsp:txXfrm>
        <a:off x="2806666" y="1180932"/>
        <a:ext cx="1885813" cy="1885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D701-8209-8A40-AB9B-CEEEBA2A4AD7}">
      <dsp:nvSpPr>
        <dsp:cNvPr id="0" name=""/>
        <dsp:cNvSpPr/>
      </dsp:nvSpPr>
      <dsp:spPr>
        <a:xfrm>
          <a:off x="0" y="31653"/>
          <a:ext cx="5085565" cy="7300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latin typeface="Avenir Next LT Pro" panose="020B0504020202020204" pitchFamily="34" charset="77"/>
            </a:rPr>
            <a:t>Sistem</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manusia</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adalah</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bagian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dari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sistem</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alam</a:t>
          </a:r>
          <a:endParaRPr lang="en-ID" sz="1400" kern="1200" dirty="0">
            <a:latin typeface="Avenir Next LT Pro" panose="020B0504020202020204" pitchFamily="34" charset="77"/>
          </a:endParaRPr>
        </a:p>
      </dsp:txBody>
      <dsp:txXfrm>
        <a:off x="35640" y="67293"/>
        <a:ext cx="5014285" cy="658800"/>
      </dsp:txXfrm>
    </dsp:sp>
    <dsp:sp modelId="{6A35F74F-A7C5-B144-81C5-64173B828B41}">
      <dsp:nvSpPr>
        <dsp:cNvPr id="0" name=""/>
        <dsp:cNvSpPr/>
      </dsp:nvSpPr>
      <dsp:spPr>
        <a:xfrm>
          <a:off x="0" y="874053"/>
          <a:ext cx="5085565" cy="7300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latin typeface="Avenir Next LT Pro" panose="020B0504020202020204" pitchFamily="34" charset="77"/>
            </a:rPr>
            <a:t>Semua</a:t>
          </a:r>
          <a:r>
            <a:rPr lang="en-US" sz="1400" kern="1200" dirty="0">
              <a:latin typeface="Avenir Next LT Pro" panose="020B0504020202020204" pitchFamily="34" charset="77"/>
            </a:rPr>
            <a:t> yang </a:t>
          </a:r>
          <a:r>
            <a:rPr lang="en-US" sz="1400" kern="1200" dirty="0" err="1">
              <a:latin typeface="Avenir Next LT Pro" panose="020B0504020202020204" pitchFamily="34" charset="77"/>
            </a:rPr>
            <a:t>ada</a:t>
          </a:r>
          <a:r>
            <a:rPr lang="en-US" sz="1400" kern="1200" dirty="0">
              <a:latin typeface="Avenir Next LT Pro" panose="020B0504020202020204" pitchFamily="34" charset="77"/>
            </a:rPr>
            <a:t> di </a:t>
          </a:r>
          <a:r>
            <a:rPr lang="en-US" sz="1400" kern="1200" dirty="0" err="1">
              <a:latin typeface="Avenir Next LT Pro" panose="020B0504020202020204" pitchFamily="34" charset="77"/>
            </a:rPr>
            <a:t>alam</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memiliki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nilai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intrinsik</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terlepas</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dari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dibutuhkan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atau</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tidak</a:t>
          </a:r>
          <a:r>
            <a:rPr lang="en-US" sz="1400" kern="1200" dirty="0">
              <a:latin typeface="Avenir Next LT Pro" panose="020B0504020202020204" pitchFamily="34" charset="77"/>
            </a:rPr>
            <a:t> oleh </a:t>
          </a:r>
          <a:r>
            <a:rPr lang="en-US" sz="1400" kern="1200" dirty="0" err="1">
              <a:latin typeface="Avenir Next LT Pro" panose="020B0504020202020204" pitchFamily="34" charset="77"/>
            </a:rPr>
            <a:t>manusia</a:t>
          </a:r>
          <a:r>
            <a:rPr lang="en-US" sz="1400" kern="1200" dirty="0">
              <a:latin typeface="Avenir Next LT Pro" panose="020B0504020202020204" pitchFamily="34" charset="77"/>
            </a:rPr>
            <a:t>.</a:t>
          </a:r>
          <a:endParaRPr lang="en-ID" sz="1400" kern="1200" dirty="0">
            <a:latin typeface="Avenir Next LT Pro" panose="020B0504020202020204" pitchFamily="34" charset="77"/>
          </a:endParaRPr>
        </a:p>
      </dsp:txBody>
      <dsp:txXfrm>
        <a:off x="35640" y="909693"/>
        <a:ext cx="5014285" cy="658800"/>
      </dsp:txXfrm>
    </dsp:sp>
    <dsp:sp modelId="{37281326-2350-DF43-A4D2-978A971767D6}">
      <dsp:nvSpPr>
        <dsp:cNvPr id="0" name=""/>
        <dsp:cNvSpPr/>
      </dsp:nvSpPr>
      <dsp:spPr>
        <a:xfrm>
          <a:off x="0" y="1716453"/>
          <a:ext cx="5085565" cy="7300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latin typeface="Avenir Next LT Pro" panose="020B0504020202020204" pitchFamily="34" charset="77"/>
            </a:rPr>
            <a:t>Semua</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organisme</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memiliki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hak</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untuk</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hidup</a:t>
          </a:r>
          <a:r>
            <a:rPr lang="en-US" sz="1400" kern="1200" dirty="0">
              <a:latin typeface="Avenir Next LT Pro" panose="020B0504020202020204" pitchFamily="34" charset="77"/>
            </a:rPr>
            <a:t>.</a:t>
          </a:r>
          <a:endParaRPr lang="en-ID" sz="1400" kern="1200" dirty="0">
            <a:latin typeface="Avenir Next LT Pro" panose="020B0504020202020204" pitchFamily="34" charset="77"/>
          </a:endParaRPr>
        </a:p>
      </dsp:txBody>
      <dsp:txXfrm>
        <a:off x="35640" y="1752093"/>
        <a:ext cx="5014285" cy="658800"/>
      </dsp:txXfrm>
    </dsp:sp>
    <dsp:sp modelId="{831E6781-D2CC-BA46-BF48-D21A4A1A1742}">
      <dsp:nvSpPr>
        <dsp:cNvPr id="0" name=""/>
        <dsp:cNvSpPr/>
      </dsp:nvSpPr>
      <dsp:spPr>
        <a:xfrm>
          <a:off x="0" y="2558853"/>
          <a:ext cx="5085565" cy="7300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latin typeface="Avenir Next LT Pro" panose="020B0504020202020204" pitchFamily="34" charset="77"/>
            </a:rPr>
            <a:t>Sumber</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daya</a:t>
          </a:r>
          <a:r>
            <a:rPr lang="en-US" sz="1400" kern="1200" dirty="0">
              <a:latin typeface="Avenir Next LT Pro" panose="020B0504020202020204" pitchFamily="34" charset="77"/>
            </a:rPr>
            <a:t>/modal </a:t>
          </a:r>
          <a:r>
            <a:rPr lang="en-US" sz="1400" kern="1200" dirty="0" err="1">
              <a:latin typeface="Avenir Next LT Pro" panose="020B0504020202020204" pitchFamily="34" charset="77"/>
            </a:rPr>
            <a:t>alam</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terbatas</a:t>
          </a:r>
          <a:r>
            <a:rPr lang="en-US" sz="1400" kern="1200" dirty="0">
              <a:latin typeface="Avenir Next LT Pro" panose="020B0504020202020204" pitchFamily="34" charset="77"/>
            </a:rPr>
            <a:t> </a:t>
          </a:r>
          <a:r>
            <a:rPr lang="en-US" sz="1400" kern="1200" dirty="0">
              <a:latin typeface="Avenir Next LT Pro" panose="020B0504020202020204" pitchFamily="34" charset="77"/>
              <a:sym typeface="Wingdings" pitchFamily="2" charset="2"/>
            </a:rPr>
            <a:t></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batasan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potensi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ekonomi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manusia</a:t>
          </a:r>
          <a:endParaRPr lang="en-ID" sz="1400" kern="1200" dirty="0">
            <a:latin typeface="Avenir Next LT Pro" panose="020B0504020202020204" pitchFamily="34" charset="77"/>
          </a:endParaRPr>
        </a:p>
      </dsp:txBody>
      <dsp:txXfrm>
        <a:off x="35640" y="2594493"/>
        <a:ext cx="5014285" cy="658800"/>
      </dsp:txXfrm>
    </dsp:sp>
    <dsp:sp modelId="{C8DFFC93-5BAB-B24A-9B24-5E6766840D2A}">
      <dsp:nvSpPr>
        <dsp:cNvPr id="0" name=""/>
        <dsp:cNvSpPr/>
      </dsp:nvSpPr>
      <dsp:spPr>
        <a:xfrm>
          <a:off x="0" y="3401253"/>
          <a:ext cx="5085565" cy="7300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latin typeface="Avenir Next LT Pro" panose="020B0504020202020204" pitchFamily="34" charset="77"/>
            </a:rPr>
            <a:t>Beberapa</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bentuk</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pertumbuhan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ekonomi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bermanfaat</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bagi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lingkungan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tetapi</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ada</a:t>
          </a:r>
          <a:r>
            <a:rPr lang="en-US" sz="1400" kern="1200" dirty="0">
              <a:latin typeface="Avenir Next LT Pro" panose="020B0504020202020204" pitchFamily="34" charset="77"/>
            </a:rPr>
            <a:t> juga yang </a:t>
          </a:r>
          <a:r>
            <a:rPr lang="en-US" sz="1400" kern="1200" dirty="0" err="1">
              <a:latin typeface="Avenir Next LT Pro" panose="020B0504020202020204" pitchFamily="34" charset="77"/>
            </a:rPr>
            <a:t>merusak</a:t>
          </a:r>
          <a:r>
            <a:rPr lang="en-US" sz="1400" kern="1200" dirty="0">
              <a:latin typeface="Avenir Next LT Pro" panose="020B0504020202020204" pitchFamily="34" charset="77"/>
            </a:rPr>
            <a:t>.</a:t>
          </a:r>
          <a:endParaRPr lang="en-ID" sz="1400" kern="1200" dirty="0">
            <a:latin typeface="Avenir Next LT Pro" panose="020B0504020202020204" pitchFamily="34" charset="77"/>
          </a:endParaRPr>
        </a:p>
      </dsp:txBody>
      <dsp:txXfrm>
        <a:off x="35640" y="3436893"/>
        <a:ext cx="5014285" cy="658800"/>
      </dsp:txXfrm>
    </dsp:sp>
    <dsp:sp modelId="{F040C42F-FA97-1E42-924A-1685683AC863}">
      <dsp:nvSpPr>
        <dsp:cNvPr id="0" name=""/>
        <dsp:cNvSpPr/>
      </dsp:nvSpPr>
      <dsp:spPr>
        <a:xfrm>
          <a:off x="0" y="4243653"/>
          <a:ext cx="5085565" cy="7300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latin typeface="Avenir Next LT Pro" panose="020B0504020202020204" pitchFamily="34" charset="77"/>
            </a:rPr>
            <a:t>Kesuksesan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hidup</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manusia</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tergantung</a:t>
          </a:r>
          <a:r>
            <a:rPr lang="en-US" sz="1400" kern="1200" dirty="0">
              <a:latin typeface="Avenir Next LT Pro" panose="020B0504020202020204" pitchFamily="34" charset="77"/>
            </a:rPr>
            <a:t> pada </a:t>
          </a:r>
          <a:r>
            <a:rPr lang="en-US" sz="1400" kern="1200" dirty="0" err="1">
              <a:latin typeface="Avenir Next LT Pro" panose="020B0504020202020204" pitchFamily="34" charset="77"/>
            </a:rPr>
            <a:t>kemauan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manusia</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untuk</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bekerja</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sama</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dengan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Bumi</a:t>
          </a:r>
          <a:r>
            <a:rPr lang="en-US" sz="1400" kern="1200" dirty="0">
              <a:latin typeface="Avenir Next LT Pro" panose="020B0504020202020204" pitchFamily="34" charset="77"/>
            </a:rPr>
            <a:t>/</a:t>
          </a:r>
          <a:r>
            <a:rPr lang="en-US" sz="1400" kern="1200" dirty="0" err="1">
              <a:latin typeface="Avenir Next LT Pro" panose="020B0504020202020204" pitchFamily="34" charset="77"/>
            </a:rPr>
            <a:t>alam</a:t>
          </a:r>
          <a:r>
            <a:rPr lang="en-US" sz="1400" kern="1200" dirty="0">
              <a:latin typeface="Avenir Next LT Pro" panose="020B0504020202020204" pitchFamily="34" charset="77"/>
            </a:rPr>
            <a:t>.</a:t>
          </a:r>
          <a:endParaRPr lang="en-ID" sz="1400" kern="1200" dirty="0">
            <a:latin typeface="Avenir Next LT Pro" panose="020B0504020202020204" pitchFamily="34" charset="77"/>
          </a:endParaRPr>
        </a:p>
      </dsp:txBody>
      <dsp:txXfrm>
        <a:off x="35640" y="4279293"/>
        <a:ext cx="5014285" cy="658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C949D-7EB1-1D46-AE4E-B723CC0BD09C}">
      <dsp:nvSpPr>
        <dsp:cNvPr id="0" name=""/>
        <dsp:cNvSpPr/>
      </dsp:nvSpPr>
      <dsp:spPr>
        <a:xfrm>
          <a:off x="131787" y="827788"/>
          <a:ext cx="1964658" cy="647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latin typeface="Avenir Next LT Pro" panose="020B0504020202020204" pitchFamily="34" charset="77"/>
            </a:rPr>
            <a:t>Perbedaan</a:t>
          </a:r>
          <a:r>
            <a:rPr lang="en-US" sz="1400" kern="1200" dirty="0">
              <a:latin typeface="Avenir Next LT Pro" panose="020B0504020202020204" pitchFamily="34" charset="77"/>
            </a:rPr>
            <a:t> </a:t>
          </a:r>
          <a:r>
            <a:rPr lang="en-US" sz="1400" i="1" kern="1200" dirty="0">
              <a:latin typeface="Avenir Next LT Pro" panose="020B0504020202020204" pitchFamily="34" charset="77"/>
            </a:rPr>
            <a:t>environmental worldview</a:t>
          </a:r>
          <a:endParaRPr lang="en-ID" sz="1400" i="1" kern="1200" dirty="0">
            <a:latin typeface="Avenir Next LT Pro" panose="020B0504020202020204" pitchFamily="34" charset="77"/>
          </a:endParaRPr>
        </a:p>
      </dsp:txBody>
      <dsp:txXfrm>
        <a:off x="131787" y="827788"/>
        <a:ext cx="1964658" cy="647444"/>
      </dsp:txXfrm>
    </dsp:sp>
    <dsp:sp modelId="{BA4720A8-99CB-574E-AEC3-CD119579FDD9}">
      <dsp:nvSpPr>
        <dsp:cNvPr id="0" name=""/>
        <dsp:cNvSpPr/>
      </dsp:nvSpPr>
      <dsp:spPr>
        <a:xfrm>
          <a:off x="129554" y="630875"/>
          <a:ext cx="156279" cy="15627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FB790F-862A-AB48-A46B-700BC762B9FE}">
      <dsp:nvSpPr>
        <dsp:cNvPr id="0" name=""/>
        <dsp:cNvSpPr/>
      </dsp:nvSpPr>
      <dsp:spPr>
        <a:xfrm>
          <a:off x="238950" y="412084"/>
          <a:ext cx="156279" cy="156279"/>
        </a:xfrm>
        <a:prstGeom prst="ellipse">
          <a:avLst/>
        </a:prstGeom>
        <a:solidFill>
          <a:schemeClr val="accent3">
            <a:hueOff val="150589"/>
            <a:satOff val="5556"/>
            <a:lumOff val="-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7294B-4E77-8146-AF30-E173AED60825}">
      <dsp:nvSpPr>
        <dsp:cNvPr id="0" name=""/>
        <dsp:cNvSpPr/>
      </dsp:nvSpPr>
      <dsp:spPr>
        <a:xfrm>
          <a:off x="501500" y="455842"/>
          <a:ext cx="245582" cy="245582"/>
        </a:xfrm>
        <a:prstGeom prst="ellipse">
          <a:avLst/>
        </a:prstGeom>
        <a:solidFill>
          <a:schemeClr val="accent3">
            <a:hueOff val="301178"/>
            <a:satOff val="11111"/>
            <a:lumOff val="-1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1DB76B-87C2-E34E-8587-D3AF35412A43}">
      <dsp:nvSpPr>
        <dsp:cNvPr id="0" name=""/>
        <dsp:cNvSpPr/>
      </dsp:nvSpPr>
      <dsp:spPr>
        <a:xfrm>
          <a:off x="720291" y="215171"/>
          <a:ext cx="156279" cy="156279"/>
        </a:xfrm>
        <a:prstGeom prst="ellipse">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749FE-ECD9-BA42-A658-DB2BB1CFAFA9}">
      <dsp:nvSpPr>
        <dsp:cNvPr id="0" name=""/>
        <dsp:cNvSpPr/>
      </dsp:nvSpPr>
      <dsp:spPr>
        <a:xfrm>
          <a:off x="1004720" y="127655"/>
          <a:ext cx="156279" cy="156279"/>
        </a:xfrm>
        <a:prstGeom prst="ellipse">
          <a:avLst/>
        </a:prstGeom>
        <a:solidFill>
          <a:schemeClr val="accent3">
            <a:hueOff val="602355"/>
            <a:satOff val="22222"/>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7BE0A9-109C-9E4C-A92F-D8E46DC8164B}">
      <dsp:nvSpPr>
        <dsp:cNvPr id="0" name=""/>
        <dsp:cNvSpPr/>
      </dsp:nvSpPr>
      <dsp:spPr>
        <a:xfrm>
          <a:off x="1354787" y="280809"/>
          <a:ext cx="156279" cy="156279"/>
        </a:xfrm>
        <a:prstGeom prst="ellipse">
          <a:avLst/>
        </a:prstGeom>
        <a:solidFill>
          <a:schemeClr val="accent3">
            <a:hueOff val="752944"/>
            <a:satOff val="27778"/>
            <a:lumOff val="-4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9E0F33-8341-8C4F-B211-E86B38C17980}">
      <dsp:nvSpPr>
        <dsp:cNvPr id="0" name=""/>
        <dsp:cNvSpPr/>
      </dsp:nvSpPr>
      <dsp:spPr>
        <a:xfrm>
          <a:off x="1573578" y="390205"/>
          <a:ext cx="245582" cy="245582"/>
        </a:xfrm>
        <a:prstGeom prst="ellipse">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00335-67F6-B44B-AD47-0D369695B7AB}">
      <dsp:nvSpPr>
        <dsp:cNvPr id="0" name=""/>
        <dsp:cNvSpPr/>
      </dsp:nvSpPr>
      <dsp:spPr>
        <a:xfrm>
          <a:off x="1879887" y="630875"/>
          <a:ext cx="156279" cy="156279"/>
        </a:xfrm>
        <a:prstGeom prst="ellipse">
          <a:avLst/>
        </a:prstGeom>
        <a:solidFill>
          <a:schemeClr val="accent3">
            <a:hueOff val="1054122"/>
            <a:satOff val="38889"/>
            <a:lumOff val="-5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6C2B45-FA82-D043-BE08-0274BFA88A68}">
      <dsp:nvSpPr>
        <dsp:cNvPr id="0" name=""/>
        <dsp:cNvSpPr/>
      </dsp:nvSpPr>
      <dsp:spPr>
        <a:xfrm>
          <a:off x="2011162" y="871546"/>
          <a:ext cx="156279" cy="156279"/>
        </a:xfrm>
        <a:prstGeom prst="ellipse">
          <a:avLst/>
        </a:prstGeom>
        <a:solidFill>
          <a:schemeClr val="accent3">
            <a:hueOff val="1204711"/>
            <a:satOff val="44444"/>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8572B9-A446-7C4C-B534-B2820BFE5982}">
      <dsp:nvSpPr>
        <dsp:cNvPr id="0" name=""/>
        <dsp:cNvSpPr/>
      </dsp:nvSpPr>
      <dsp:spPr>
        <a:xfrm>
          <a:off x="873445" y="412084"/>
          <a:ext cx="401862" cy="401862"/>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1725B-528E-D74A-8FD6-F6FECFDD1D12}">
      <dsp:nvSpPr>
        <dsp:cNvPr id="0" name=""/>
        <dsp:cNvSpPr/>
      </dsp:nvSpPr>
      <dsp:spPr>
        <a:xfrm>
          <a:off x="20158" y="1243492"/>
          <a:ext cx="156279" cy="156279"/>
        </a:xfrm>
        <a:prstGeom prst="ellipse">
          <a:avLst/>
        </a:prstGeom>
        <a:solidFill>
          <a:schemeClr val="accent3">
            <a:hueOff val="1505888"/>
            <a:satOff val="55556"/>
            <a:lumOff val="-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011A3-FEAF-1348-A310-09250C103AA3}">
      <dsp:nvSpPr>
        <dsp:cNvPr id="0" name=""/>
        <dsp:cNvSpPr/>
      </dsp:nvSpPr>
      <dsp:spPr>
        <a:xfrm>
          <a:off x="151433" y="1440404"/>
          <a:ext cx="245582" cy="245582"/>
        </a:xfrm>
        <a:prstGeom prst="ellipse">
          <a:avLst/>
        </a:prstGeom>
        <a:solidFill>
          <a:schemeClr val="accent3">
            <a:hueOff val="1656477"/>
            <a:satOff val="61111"/>
            <a:lumOff val="-8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B3E21-F5D7-8646-BD6B-45225254942B}">
      <dsp:nvSpPr>
        <dsp:cNvPr id="0" name=""/>
        <dsp:cNvSpPr/>
      </dsp:nvSpPr>
      <dsp:spPr>
        <a:xfrm>
          <a:off x="479621" y="1615437"/>
          <a:ext cx="357210" cy="357210"/>
        </a:xfrm>
        <a:prstGeom prst="ellipse">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748F84-00CF-FB4B-A85F-D25A60396034}">
      <dsp:nvSpPr>
        <dsp:cNvPr id="0" name=""/>
        <dsp:cNvSpPr/>
      </dsp:nvSpPr>
      <dsp:spPr>
        <a:xfrm>
          <a:off x="939083" y="1899866"/>
          <a:ext cx="156279" cy="156279"/>
        </a:xfrm>
        <a:prstGeom prst="ellipse">
          <a:avLst/>
        </a:prstGeom>
        <a:solidFill>
          <a:schemeClr val="accent3">
            <a:hueOff val="1957655"/>
            <a:satOff val="72222"/>
            <a:lumOff val="-10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48F7FD-2AE9-8947-A723-FDBDFEC7B1FF}">
      <dsp:nvSpPr>
        <dsp:cNvPr id="0" name=""/>
        <dsp:cNvSpPr/>
      </dsp:nvSpPr>
      <dsp:spPr>
        <a:xfrm>
          <a:off x="1026600" y="1615437"/>
          <a:ext cx="245582" cy="245582"/>
        </a:xfrm>
        <a:prstGeom prst="ellipse">
          <a:avLst/>
        </a:prstGeom>
        <a:solidFill>
          <a:schemeClr val="accent3">
            <a:hueOff val="2108244"/>
            <a:satOff val="77778"/>
            <a:lumOff val="-1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C2ECDA-F5B8-1D49-8B58-06B67AF7C14C}">
      <dsp:nvSpPr>
        <dsp:cNvPr id="0" name=""/>
        <dsp:cNvSpPr/>
      </dsp:nvSpPr>
      <dsp:spPr>
        <a:xfrm>
          <a:off x="1245391" y="1921746"/>
          <a:ext cx="156279" cy="156279"/>
        </a:xfrm>
        <a:prstGeom prst="ellipse">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7B92DC-B224-E443-8995-DE73C92516B9}">
      <dsp:nvSpPr>
        <dsp:cNvPr id="0" name=""/>
        <dsp:cNvSpPr/>
      </dsp:nvSpPr>
      <dsp:spPr>
        <a:xfrm>
          <a:off x="1442304" y="1571679"/>
          <a:ext cx="357210" cy="357210"/>
        </a:xfrm>
        <a:prstGeom prst="ellipse">
          <a:avLst/>
        </a:prstGeom>
        <a:solidFill>
          <a:schemeClr val="accent3">
            <a:hueOff val="2409421"/>
            <a:satOff val="88889"/>
            <a:lumOff val="-1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B8504C-910E-DF44-B5D2-87D1BD22EBBE}">
      <dsp:nvSpPr>
        <dsp:cNvPr id="0" name=""/>
        <dsp:cNvSpPr/>
      </dsp:nvSpPr>
      <dsp:spPr>
        <a:xfrm>
          <a:off x="1923645" y="1484162"/>
          <a:ext cx="245582" cy="245582"/>
        </a:xfrm>
        <a:prstGeom prst="ellipse">
          <a:avLst/>
        </a:prstGeom>
        <a:solidFill>
          <a:schemeClr val="accent3">
            <a:hueOff val="2560010"/>
            <a:satOff val="94444"/>
            <a:lumOff val="-13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03797B-508C-0446-B1E5-F4A670DD34D1}">
      <dsp:nvSpPr>
        <dsp:cNvPr id="0" name=""/>
        <dsp:cNvSpPr/>
      </dsp:nvSpPr>
      <dsp:spPr>
        <a:xfrm>
          <a:off x="2169227" y="455478"/>
          <a:ext cx="721240" cy="1376926"/>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C79F3D-09D0-F54E-B201-7C3570A79ADD}">
      <dsp:nvSpPr>
        <dsp:cNvPr id="0" name=""/>
        <dsp:cNvSpPr/>
      </dsp:nvSpPr>
      <dsp:spPr>
        <a:xfrm>
          <a:off x="2759333" y="455478"/>
          <a:ext cx="721240" cy="1376926"/>
        </a:xfrm>
        <a:prstGeom prst="chevron">
          <a:avLst>
            <a:gd name="adj" fmla="val 6231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E57384-29D8-EF48-99DA-0619B08BDBA8}">
      <dsp:nvSpPr>
        <dsp:cNvPr id="0" name=""/>
        <dsp:cNvSpPr/>
      </dsp:nvSpPr>
      <dsp:spPr>
        <a:xfrm>
          <a:off x="3559254" y="341686"/>
          <a:ext cx="1671966" cy="1671966"/>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err="1">
              <a:latin typeface="Avenir Next LT Pro" panose="020B0504020202020204" pitchFamily="34" charset="77"/>
            </a:rPr>
            <a:t>Perbedaan</a:t>
          </a:r>
          <a:r>
            <a:rPr lang="en-US" sz="1400" kern="1200" dirty="0">
              <a:latin typeface="Avenir Next LT Pro" panose="020B0504020202020204" pitchFamily="34" charset="77"/>
            </a:rPr>
            <a:t> </a:t>
          </a:r>
          <a:r>
            <a:rPr lang="en-US" sz="1400" kern="1200" dirty="0" err="1">
              <a:latin typeface="Avenir Next LT Pro" panose="020B0504020202020204" pitchFamily="34" charset="77"/>
            </a:rPr>
            <a:t>kesimpulan</a:t>
          </a:r>
          <a:r>
            <a:rPr lang="en-US" sz="1400" kern="1200" dirty="0">
              <a:latin typeface="Avenir Next LT Pro" panose="020B0504020202020204" pitchFamily="34" charset="77"/>
            </a:rPr>
            <a:t> &amp; </a:t>
          </a:r>
          <a:r>
            <a:rPr lang="en-US" sz="1400" kern="1200" dirty="0" err="1">
              <a:latin typeface="Avenir Next LT Pro" panose="020B0504020202020204" pitchFamily="34" charset="77"/>
            </a:rPr>
            <a:t>pilihan</a:t>
          </a:r>
          <a:r>
            <a:rPr lang="en-US" sz="1400" kern="1200" dirty="0">
              <a:latin typeface="Avenir Next LT Pro" panose="020B0504020202020204" pitchFamily="34" charset="77"/>
            </a:rPr>
            <a:t> / </a:t>
          </a:r>
          <a:r>
            <a:rPr lang="en-US" sz="1400" kern="1200" dirty="0" err="1">
              <a:latin typeface="Avenir Next LT Pro" panose="020B0504020202020204" pitchFamily="34" charset="77"/>
            </a:rPr>
            <a:t>tindakan</a:t>
          </a:r>
          <a:endParaRPr lang="en-ID" sz="1400" kern="1200" dirty="0">
            <a:latin typeface="Avenir Next LT Pro" panose="020B0504020202020204" pitchFamily="34" charset="77"/>
          </a:endParaRPr>
        </a:p>
      </dsp:txBody>
      <dsp:txXfrm>
        <a:off x="3804108" y="586540"/>
        <a:ext cx="1182258" cy="11822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D3608-A9D4-DC4E-A533-7465B15A787C}">
      <dsp:nvSpPr>
        <dsp:cNvPr id="0" name=""/>
        <dsp:cNvSpPr/>
      </dsp:nvSpPr>
      <dsp:spPr>
        <a:xfrm>
          <a:off x="-6418032" y="-981658"/>
          <a:ext cx="7639236" cy="7639236"/>
        </a:xfrm>
        <a:prstGeom prst="blockArc">
          <a:avLst>
            <a:gd name="adj1" fmla="val 18900000"/>
            <a:gd name="adj2" fmla="val 2700000"/>
            <a:gd name="adj3" fmla="val 283"/>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9D1832-221A-C240-9C7C-5450EFA481E9}">
      <dsp:nvSpPr>
        <dsp:cNvPr id="0" name=""/>
        <dsp:cNvSpPr/>
      </dsp:nvSpPr>
      <dsp:spPr>
        <a:xfrm>
          <a:off x="454594" y="298893"/>
          <a:ext cx="4550327" cy="597560"/>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31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Bagaimana kehidupan di Bumi bertahan/</a:t>
          </a:r>
          <a:r>
            <a:rPr lang="en-US" sz="1400" i="1" kern="1200"/>
            <a:t>sustain</a:t>
          </a:r>
          <a:r>
            <a:rPr lang="en-US" sz="1400" kern="1200"/>
            <a:t>?</a:t>
          </a:r>
          <a:endParaRPr lang="en-ID" sz="1400" kern="1200"/>
        </a:p>
      </dsp:txBody>
      <dsp:txXfrm>
        <a:off x="454594" y="298893"/>
        <a:ext cx="4550327" cy="597560"/>
      </dsp:txXfrm>
    </dsp:sp>
    <dsp:sp modelId="{2DC5BA60-371C-F24A-A756-10E869FEF694}">
      <dsp:nvSpPr>
        <dsp:cNvPr id="0" name=""/>
        <dsp:cNvSpPr/>
      </dsp:nvSpPr>
      <dsp:spPr>
        <a:xfrm>
          <a:off x="81118" y="224198"/>
          <a:ext cx="746951" cy="74695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5AABC8-1AC4-EB42-BE6A-9C8ACBC7B4F2}">
      <dsp:nvSpPr>
        <dsp:cNvPr id="0" name=""/>
        <dsp:cNvSpPr/>
      </dsp:nvSpPr>
      <dsp:spPr>
        <a:xfrm>
          <a:off x="946128" y="1195121"/>
          <a:ext cx="4058793" cy="597560"/>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31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Bagaimana</a:t>
          </a:r>
          <a:r>
            <a:rPr lang="en-US" sz="1400" kern="1200" dirty="0"/>
            <a:t> Anda </a:t>
          </a:r>
          <a:r>
            <a:rPr lang="en-US" sz="1400" kern="1200" dirty="0" err="1"/>
            <a:t>sebagai</a:t>
          </a:r>
          <a:r>
            <a:rPr lang="en-US" sz="1400" kern="1200" dirty="0"/>
            <a:t> </a:t>
          </a:r>
          <a:r>
            <a:rPr lang="en-US" sz="1400" kern="1200" dirty="0" err="1"/>
            <a:t>manusia</a:t>
          </a:r>
          <a:r>
            <a:rPr lang="en-US" sz="1400" kern="1200" dirty="0"/>
            <a:t> </a:t>
          </a:r>
          <a:r>
            <a:rPr lang="en-US" sz="1400" kern="1200" dirty="0" err="1"/>
            <a:t>berhubungan</a:t>
          </a:r>
          <a:r>
            <a:rPr lang="en-US" sz="1400" kern="1200" dirty="0"/>
            <a:t> </a:t>
          </a:r>
          <a:r>
            <a:rPr lang="en-US" sz="1400" kern="1200" dirty="0" err="1"/>
            <a:t>dengan</a:t>
          </a:r>
          <a:r>
            <a:rPr lang="en-US" sz="1400" kern="1200" dirty="0"/>
            <a:t> </a:t>
          </a:r>
          <a:r>
            <a:rPr lang="en-US" sz="1400" kern="1200" dirty="0" err="1"/>
            <a:t>Bumi</a:t>
          </a:r>
          <a:r>
            <a:rPr lang="en-US" sz="1400" kern="1200" dirty="0"/>
            <a:t> &amp; </a:t>
          </a:r>
          <a:r>
            <a:rPr lang="en-US" sz="1400" kern="1200" dirty="0" err="1"/>
            <a:t>makhluk</a:t>
          </a:r>
          <a:r>
            <a:rPr lang="en-US" sz="1400" kern="1200" dirty="0"/>
            <a:t> </a:t>
          </a:r>
          <a:r>
            <a:rPr lang="en-US" sz="1400" kern="1200" dirty="0" err="1"/>
            <a:t>hidup</a:t>
          </a:r>
          <a:r>
            <a:rPr lang="en-US" sz="1400" kern="1200" dirty="0"/>
            <a:t> lain?</a:t>
          </a:r>
          <a:endParaRPr lang="en-ID" sz="1400" kern="1200" dirty="0"/>
        </a:p>
      </dsp:txBody>
      <dsp:txXfrm>
        <a:off x="946128" y="1195121"/>
        <a:ext cx="4058793" cy="597560"/>
      </dsp:txXfrm>
    </dsp:sp>
    <dsp:sp modelId="{5BDE5E98-BFBF-E240-B65F-91EC93640BDF}">
      <dsp:nvSpPr>
        <dsp:cNvPr id="0" name=""/>
        <dsp:cNvSpPr/>
      </dsp:nvSpPr>
      <dsp:spPr>
        <a:xfrm>
          <a:off x="572653" y="1120426"/>
          <a:ext cx="746951" cy="74695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A0CEBC-F53A-E548-A723-A4DAB4805DBF}">
      <dsp:nvSpPr>
        <dsp:cNvPr id="0" name=""/>
        <dsp:cNvSpPr/>
      </dsp:nvSpPr>
      <dsp:spPr>
        <a:xfrm>
          <a:off x="1170895" y="2091349"/>
          <a:ext cx="3834026" cy="597560"/>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31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Dari mana </a:t>
          </a:r>
          <a:r>
            <a:rPr lang="en-US" sz="1400" kern="1200" dirty="0" err="1"/>
            <a:t>asal</a:t>
          </a:r>
          <a:r>
            <a:rPr lang="en-US" sz="1400" kern="1200" dirty="0"/>
            <a:t> </a:t>
          </a:r>
          <a:r>
            <a:rPr lang="en-US" sz="1400" kern="1200" dirty="0" err="1"/>
            <a:t>barang</a:t>
          </a:r>
          <a:r>
            <a:rPr lang="en-US" sz="1400" kern="1200" dirty="0"/>
            <a:t> yang Anda </a:t>
          </a:r>
          <a:r>
            <a:rPr lang="en-US" sz="1400" kern="1200" dirty="0" err="1"/>
            <a:t>konsumsi</a:t>
          </a:r>
          <a:r>
            <a:rPr lang="en-US" sz="1400" kern="1200" dirty="0"/>
            <a:t> &amp; </a:t>
          </a:r>
          <a:r>
            <a:rPr lang="en-US" sz="1400" kern="1200" dirty="0" err="1"/>
            <a:t>kemana</a:t>
          </a:r>
          <a:r>
            <a:rPr lang="en-US" sz="1400" kern="1200" dirty="0"/>
            <a:t> </a:t>
          </a:r>
          <a:r>
            <a:rPr lang="en-US" sz="1400" kern="1200" dirty="0" err="1"/>
            <a:t>akan</a:t>
          </a:r>
          <a:r>
            <a:rPr lang="en-US" sz="1400" kern="1200" dirty="0"/>
            <a:t> </a:t>
          </a:r>
          <a:r>
            <a:rPr lang="en-US" sz="1400" kern="1200" dirty="0" err="1"/>
            <a:t>pergi</a:t>
          </a:r>
          <a:r>
            <a:rPr lang="en-US" sz="1400" kern="1200" dirty="0"/>
            <a:t> </a:t>
          </a:r>
          <a:r>
            <a:rPr lang="en-US" sz="1400" kern="1200" dirty="0" err="1"/>
            <a:t>setelah</a:t>
          </a:r>
          <a:r>
            <a:rPr lang="en-US" sz="1400" kern="1200" dirty="0"/>
            <a:t> </a:t>
          </a:r>
          <a:r>
            <a:rPr lang="en-US" sz="1400" kern="1200" dirty="0" err="1"/>
            <a:t>selesai</a:t>
          </a:r>
          <a:r>
            <a:rPr lang="en-US" sz="1400" kern="1200" dirty="0"/>
            <a:t> </a:t>
          </a:r>
          <a:r>
            <a:rPr lang="en-US" sz="1400" kern="1200" dirty="0" err="1"/>
            <a:t>digunakan</a:t>
          </a:r>
          <a:r>
            <a:rPr lang="en-US" sz="1400" kern="1200" dirty="0"/>
            <a:t>?</a:t>
          </a:r>
          <a:endParaRPr lang="en-ID" sz="1400" kern="1200" dirty="0"/>
        </a:p>
      </dsp:txBody>
      <dsp:txXfrm>
        <a:off x="1170895" y="2091349"/>
        <a:ext cx="3834026" cy="597560"/>
      </dsp:txXfrm>
    </dsp:sp>
    <dsp:sp modelId="{0326D302-D57B-0F4D-BB03-44BB8DEC8B63}">
      <dsp:nvSpPr>
        <dsp:cNvPr id="0" name=""/>
        <dsp:cNvSpPr/>
      </dsp:nvSpPr>
      <dsp:spPr>
        <a:xfrm>
          <a:off x="797419" y="2016654"/>
          <a:ext cx="746951" cy="74695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FCAA9D-5C8E-9744-84EE-7F6B3F3BF106}">
      <dsp:nvSpPr>
        <dsp:cNvPr id="0" name=""/>
        <dsp:cNvSpPr/>
      </dsp:nvSpPr>
      <dsp:spPr>
        <a:xfrm>
          <a:off x="1170895" y="2987009"/>
          <a:ext cx="3834026" cy="597560"/>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31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Apakah itu “environmental wisdom”?</a:t>
          </a:r>
          <a:endParaRPr lang="en-ID" sz="1400" kern="1200"/>
        </a:p>
      </dsp:txBody>
      <dsp:txXfrm>
        <a:off x="1170895" y="2987009"/>
        <a:ext cx="3834026" cy="597560"/>
      </dsp:txXfrm>
    </dsp:sp>
    <dsp:sp modelId="{5AC192E7-78A3-3C4E-8F3F-9133BFED33CE}">
      <dsp:nvSpPr>
        <dsp:cNvPr id="0" name=""/>
        <dsp:cNvSpPr/>
      </dsp:nvSpPr>
      <dsp:spPr>
        <a:xfrm>
          <a:off x="797419" y="2912314"/>
          <a:ext cx="746951" cy="74695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E2C2F2-342F-4E41-B675-9365FF6E68A7}">
      <dsp:nvSpPr>
        <dsp:cNvPr id="0" name=""/>
        <dsp:cNvSpPr/>
      </dsp:nvSpPr>
      <dsp:spPr>
        <a:xfrm>
          <a:off x="946128" y="3883237"/>
          <a:ext cx="4058793" cy="597560"/>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31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Apakah “environmental worldview” Anda?</a:t>
          </a:r>
          <a:endParaRPr lang="en-ID" sz="1400" kern="1200"/>
        </a:p>
      </dsp:txBody>
      <dsp:txXfrm>
        <a:off x="946128" y="3883237"/>
        <a:ext cx="4058793" cy="597560"/>
      </dsp:txXfrm>
    </dsp:sp>
    <dsp:sp modelId="{DF8F68FB-00EC-A541-BC0C-DC2A0918703C}">
      <dsp:nvSpPr>
        <dsp:cNvPr id="0" name=""/>
        <dsp:cNvSpPr/>
      </dsp:nvSpPr>
      <dsp:spPr>
        <a:xfrm>
          <a:off x="572653" y="3808542"/>
          <a:ext cx="746951" cy="74695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7B8EB0-AAF0-FC43-A9EE-9F27FB9D2C93}">
      <dsp:nvSpPr>
        <dsp:cNvPr id="0" name=""/>
        <dsp:cNvSpPr/>
      </dsp:nvSpPr>
      <dsp:spPr>
        <a:xfrm>
          <a:off x="454594" y="4779465"/>
          <a:ext cx="4550327" cy="597560"/>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31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Apakah tanggungjawab lingkungan Anda sebagai manusia?</a:t>
          </a:r>
          <a:endParaRPr lang="en-ID" sz="1400" kern="1200"/>
        </a:p>
      </dsp:txBody>
      <dsp:txXfrm>
        <a:off x="454594" y="4779465"/>
        <a:ext cx="4550327" cy="597560"/>
      </dsp:txXfrm>
    </dsp:sp>
    <dsp:sp modelId="{21A09C16-21B5-D54F-B24B-AB0DFF04C450}">
      <dsp:nvSpPr>
        <dsp:cNvPr id="0" name=""/>
        <dsp:cNvSpPr/>
      </dsp:nvSpPr>
      <dsp:spPr>
        <a:xfrm>
          <a:off x="81118" y="4704770"/>
          <a:ext cx="746951" cy="74695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9B991-AA05-0E40-84B4-7ECB74B4B7A8}"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D8C8B-C9C6-5A4A-8D46-70AEA3E91638}" type="slidenum">
              <a:rPr lang="en-US" smtClean="0"/>
              <a:t>‹#›</a:t>
            </a:fld>
            <a:endParaRPr lang="en-US"/>
          </a:p>
        </p:txBody>
      </p:sp>
    </p:spTree>
    <p:extLst>
      <p:ext uri="{BB962C8B-B14F-4D97-AF65-F5344CB8AC3E}">
        <p14:creationId xmlns:p14="http://schemas.microsoft.com/office/powerpoint/2010/main" val="179032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ED8C8B-C9C6-5A4A-8D46-70AEA3E91638}" type="slidenum">
              <a:rPr lang="en-US" smtClean="0"/>
              <a:t>1</a:t>
            </a:fld>
            <a:endParaRPr lang="en-US"/>
          </a:p>
        </p:txBody>
      </p:sp>
    </p:spTree>
    <p:extLst>
      <p:ext uri="{BB962C8B-B14F-4D97-AF65-F5344CB8AC3E}">
        <p14:creationId xmlns:p14="http://schemas.microsoft.com/office/powerpoint/2010/main" val="2432350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436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16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872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593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161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531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065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61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182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52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CED8C8B-C9C6-5A4A-8D46-70AEA3E91638}" type="slidenum">
              <a:rPr lang="en-US" smtClean="0"/>
              <a:t>3</a:t>
            </a:fld>
            <a:endParaRPr lang="en-US"/>
          </a:p>
        </p:txBody>
      </p:sp>
    </p:spTree>
    <p:extLst>
      <p:ext uri="{BB962C8B-B14F-4D97-AF65-F5344CB8AC3E}">
        <p14:creationId xmlns:p14="http://schemas.microsoft.com/office/powerpoint/2010/main" val="4115699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46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79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9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246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406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D8C8B-C9C6-5A4A-8D46-70AEA3E916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052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8FB2-7F93-864D-A8EB-43A5320EBC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BE548-1BF2-6543-BFC2-68AA01EC0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64D0DF-5118-4E4E-BC8D-D75B5DFB924E}"/>
              </a:ext>
            </a:extLst>
          </p:cNvPr>
          <p:cNvSpPr>
            <a:spLocks noGrp="1"/>
          </p:cNvSpPr>
          <p:nvPr>
            <p:ph type="dt" sz="half" idx="10"/>
          </p:nvPr>
        </p:nvSpPr>
        <p:spPr/>
        <p:txBody>
          <a:bodyPr/>
          <a:lstStyle/>
          <a:p>
            <a:fld id="{27518665-5DDF-794F-ACF9-DF3BF2FE9EA7}" type="datetime1">
              <a:rPr lang="en-ID" smtClean="0"/>
              <a:t>12/02/24</a:t>
            </a:fld>
            <a:endParaRPr lang="en-US"/>
          </a:p>
        </p:txBody>
      </p:sp>
      <p:sp>
        <p:nvSpPr>
          <p:cNvPr id="5" name="Footer Placeholder 4">
            <a:extLst>
              <a:ext uri="{FF2B5EF4-FFF2-40B4-BE49-F238E27FC236}">
                <a16:creationId xmlns:a16="http://schemas.microsoft.com/office/drawing/2014/main" id="{03FCFC39-D8F4-E64C-8440-C64AC3B8FA06}"/>
              </a:ext>
            </a:extLst>
          </p:cNvPr>
          <p:cNvSpPr>
            <a:spLocks noGrp="1"/>
          </p:cNvSpPr>
          <p:nvPr>
            <p:ph type="ftr" sz="quarter" idx="11"/>
          </p:nvPr>
        </p:nvSpPr>
        <p:spPr/>
        <p:txBody>
          <a:bodyPr/>
          <a:lstStyle/>
          <a:p>
            <a:r>
              <a:rPr lang="en-US"/>
              <a:t>BI-2001 Pengetahuan Lingkungan</a:t>
            </a:r>
          </a:p>
        </p:txBody>
      </p:sp>
      <p:sp>
        <p:nvSpPr>
          <p:cNvPr id="6" name="Slide Number Placeholder 5">
            <a:extLst>
              <a:ext uri="{FF2B5EF4-FFF2-40B4-BE49-F238E27FC236}">
                <a16:creationId xmlns:a16="http://schemas.microsoft.com/office/drawing/2014/main" id="{3625545C-2C07-484E-B66B-DE21EB031B72}"/>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1524696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8DBF-10C2-6849-8E5B-F1B8C581A2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BF5CDD-4F1C-AE4B-AC9C-91287EA4D0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C061E-0AF0-324E-8257-770038FF07A5}"/>
              </a:ext>
            </a:extLst>
          </p:cNvPr>
          <p:cNvSpPr>
            <a:spLocks noGrp="1"/>
          </p:cNvSpPr>
          <p:nvPr>
            <p:ph type="dt" sz="half" idx="10"/>
          </p:nvPr>
        </p:nvSpPr>
        <p:spPr/>
        <p:txBody>
          <a:bodyPr/>
          <a:lstStyle/>
          <a:p>
            <a:fld id="{15B25431-A752-1E49-B890-F67021011FD8}" type="datetime1">
              <a:rPr lang="en-ID" smtClean="0"/>
              <a:t>12/02/24</a:t>
            </a:fld>
            <a:endParaRPr lang="en-US"/>
          </a:p>
        </p:txBody>
      </p:sp>
      <p:sp>
        <p:nvSpPr>
          <p:cNvPr id="5" name="Footer Placeholder 4">
            <a:extLst>
              <a:ext uri="{FF2B5EF4-FFF2-40B4-BE49-F238E27FC236}">
                <a16:creationId xmlns:a16="http://schemas.microsoft.com/office/drawing/2014/main" id="{44BD8E59-6A15-A946-ABCF-A273BC7BF091}"/>
              </a:ext>
            </a:extLst>
          </p:cNvPr>
          <p:cNvSpPr>
            <a:spLocks noGrp="1"/>
          </p:cNvSpPr>
          <p:nvPr>
            <p:ph type="ftr" sz="quarter" idx="11"/>
          </p:nvPr>
        </p:nvSpPr>
        <p:spPr/>
        <p:txBody>
          <a:bodyPr/>
          <a:lstStyle/>
          <a:p>
            <a:r>
              <a:rPr lang="en-US"/>
              <a:t>BI-2001 Pengetahuan Lingkungan</a:t>
            </a:r>
          </a:p>
        </p:txBody>
      </p:sp>
      <p:sp>
        <p:nvSpPr>
          <p:cNvPr id="6" name="Slide Number Placeholder 5">
            <a:extLst>
              <a:ext uri="{FF2B5EF4-FFF2-40B4-BE49-F238E27FC236}">
                <a16:creationId xmlns:a16="http://schemas.microsoft.com/office/drawing/2014/main" id="{505FE1D3-C0A6-B245-92DC-163283B57624}"/>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2209368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9B3DFF-EBAE-6849-9999-488AC013F2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E5CCF0-1FFB-8247-B30D-33DE5A827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484A7-3F52-B946-8B58-52C4ED63DF1A}"/>
              </a:ext>
            </a:extLst>
          </p:cNvPr>
          <p:cNvSpPr>
            <a:spLocks noGrp="1"/>
          </p:cNvSpPr>
          <p:nvPr>
            <p:ph type="dt" sz="half" idx="10"/>
          </p:nvPr>
        </p:nvSpPr>
        <p:spPr/>
        <p:txBody>
          <a:bodyPr/>
          <a:lstStyle/>
          <a:p>
            <a:fld id="{F1CABB3D-2B8F-CD46-8999-6EFB12EB9546}" type="datetime1">
              <a:rPr lang="en-ID" smtClean="0"/>
              <a:t>12/02/24</a:t>
            </a:fld>
            <a:endParaRPr lang="en-US"/>
          </a:p>
        </p:txBody>
      </p:sp>
      <p:sp>
        <p:nvSpPr>
          <p:cNvPr id="5" name="Footer Placeholder 4">
            <a:extLst>
              <a:ext uri="{FF2B5EF4-FFF2-40B4-BE49-F238E27FC236}">
                <a16:creationId xmlns:a16="http://schemas.microsoft.com/office/drawing/2014/main" id="{C4EA30F0-73E2-0346-872F-B14DEF1D21E6}"/>
              </a:ext>
            </a:extLst>
          </p:cNvPr>
          <p:cNvSpPr>
            <a:spLocks noGrp="1"/>
          </p:cNvSpPr>
          <p:nvPr>
            <p:ph type="ftr" sz="quarter" idx="11"/>
          </p:nvPr>
        </p:nvSpPr>
        <p:spPr/>
        <p:txBody>
          <a:bodyPr/>
          <a:lstStyle/>
          <a:p>
            <a:r>
              <a:rPr lang="en-US"/>
              <a:t>BI-2001 Pengetahuan Lingkungan</a:t>
            </a:r>
          </a:p>
        </p:txBody>
      </p:sp>
      <p:sp>
        <p:nvSpPr>
          <p:cNvPr id="6" name="Slide Number Placeholder 5">
            <a:extLst>
              <a:ext uri="{FF2B5EF4-FFF2-40B4-BE49-F238E27FC236}">
                <a16:creationId xmlns:a16="http://schemas.microsoft.com/office/drawing/2014/main" id="{848177BE-75B7-9E43-AA69-E8D9CE0BAE2C}"/>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2053689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8FB2-7F93-864D-A8EB-43A5320EBC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BE548-1BF2-6543-BFC2-68AA01EC0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64D0DF-5118-4E4E-BC8D-D75B5DFB924E}"/>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5" name="Footer Placeholder 4">
            <a:extLst>
              <a:ext uri="{FF2B5EF4-FFF2-40B4-BE49-F238E27FC236}">
                <a16:creationId xmlns:a16="http://schemas.microsoft.com/office/drawing/2014/main" id="{03FCFC39-D8F4-E64C-8440-C64AC3B8F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5545C-2C07-484E-B66B-DE21EB031B72}"/>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2161757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65069-E379-684C-A0B7-2AB28F8AB1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E7563D-7A98-3D45-BF81-6C4ABBEAA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65AFAE-99F6-1F4A-A0A2-3ED15329373C}"/>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5" name="Footer Placeholder 4">
            <a:extLst>
              <a:ext uri="{FF2B5EF4-FFF2-40B4-BE49-F238E27FC236}">
                <a16:creationId xmlns:a16="http://schemas.microsoft.com/office/drawing/2014/main" id="{55C8BAA1-F396-8942-8C3D-A69444438D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2D593-8B2E-B549-82B9-06A16354C34A}"/>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3167439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AC61-FB7D-AA45-8981-0C1D002CE0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111B20-B8F5-204C-83E2-FD8CEAC47C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BEE07-AE10-C744-9FA2-24BDDDD5CF31}"/>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5" name="Footer Placeholder 4">
            <a:extLst>
              <a:ext uri="{FF2B5EF4-FFF2-40B4-BE49-F238E27FC236}">
                <a16:creationId xmlns:a16="http://schemas.microsoft.com/office/drawing/2014/main" id="{F444347A-9451-2A4B-A32E-07C08790B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3531E-0459-8647-ABB5-00B4F2EF0047}"/>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650614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3A22-7E45-6D41-BE97-9ACA7B9998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AA0E98-8600-2E43-AC16-D59EA9BB6B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F40578-052D-CD48-8E65-27815463A9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9D8E58-43BC-0F45-8227-7326294E2DC8}"/>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6" name="Footer Placeholder 5">
            <a:extLst>
              <a:ext uri="{FF2B5EF4-FFF2-40B4-BE49-F238E27FC236}">
                <a16:creationId xmlns:a16="http://schemas.microsoft.com/office/drawing/2014/main" id="{7ABDBBAA-DCD0-3E4D-8C2C-CF6D6C5FBD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E5442-568F-614B-A0C1-F26F16014666}"/>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3365695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D863-4BC0-CD46-9E92-86F450BAB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2395DA-9707-D641-8558-E68000C8C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0DAE2F-E73B-C143-BBD7-4F66D0EBA5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4CE96B-4567-A340-9A11-DB2E0303B4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30D2E4-A2EB-3A42-B0A3-5695A9963A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F9994B-4154-8D41-948F-27B5F1C1A235}"/>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8" name="Footer Placeholder 7">
            <a:extLst>
              <a:ext uri="{FF2B5EF4-FFF2-40B4-BE49-F238E27FC236}">
                <a16:creationId xmlns:a16="http://schemas.microsoft.com/office/drawing/2014/main" id="{B374E062-207D-BD46-88EE-5B12873A5B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1340DB-F989-AC49-AD4C-ADB74B607B86}"/>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4234524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487A-66B9-DE47-A7B4-772C77672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54FFF1-A5AE-5D4B-B8A5-994E77D7735D}"/>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4" name="Footer Placeholder 3">
            <a:extLst>
              <a:ext uri="{FF2B5EF4-FFF2-40B4-BE49-F238E27FC236}">
                <a16:creationId xmlns:a16="http://schemas.microsoft.com/office/drawing/2014/main" id="{5E7CBC42-B53A-8D47-A157-987B35D0EB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854AB-C188-BA4F-A487-F2602795FD94}"/>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3242677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B0CC69-AFFB-1043-AACC-E53426330847}"/>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3" name="Footer Placeholder 2">
            <a:extLst>
              <a:ext uri="{FF2B5EF4-FFF2-40B4-BE49-F238E27FC236}">
                <a16:creationId xmlns:a16="http://schemas.microsoft.com/office/drawing/2014/main" id="{3F9FEC61-D955-FC4A-9E51-EBEC11EA3A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765D51-E4C7-8745-B4A1-C12E1DF68460}"/>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3639593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78AA3-1BFB-6041-B2A9-70BF8A1B5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87EF69-F523-4249-864E-F56608313E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DC5C27-36DE-3E44-81D6-4C9B9F32C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B1B4DA-A669-8148-A701-EEE752DA813E}"/>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6" name="Footer Placeholder 5">
            <a:extLst>
              <a:ext uri="{FF2B5EF4-FFF2-40B4-BE49-F238E27FC236}">
                <a16:creationId xmlns:a16="http://schemas.microsoft.com/office/drawing/2014/main" id="{395EA5AC-A9C4-4549-B1EA-A6C17B1CE6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98A22-2C84-9A44-96BD-6B50CB6B1F85}"/>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29702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65069-E379-684C-A0B7-2AB28F8AB1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E7563D-7A98-3D45-BF81-6C4ABBEAA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65AFAE-99F6-1F4A-A0A2-3ED15329373C}"/>
              </a:ext>
            </a:extLst>
          </p:cNvPr>
          <p:cNvSpPr>
            <a:spLocks noGrp="1"/>
          </p:cNvSpPr>
          <p:nvPr>
            <p:ph type="dt" sz="half" idx="10"/>
          </p:nvPr>
        </p:nvSpPr>
        <p:spPr/>
        <p:txBody>
          <a:bodyPr/>
          <a:lstStyle/>
          <a:p>
            <a:fld id="{22209F52-3B4E-E045-A5B0-6C7F9436C056}" type="datetime1">
              <a:rPr lang="en-ID" smtClean="0"/>
              <a:t>12/02/24</a:t>
            </a:fld>
            <a:endParaRPr lang="en-US"/>
          </a:p>
        </p:txBody>
      </p:sp>
      <p:sp>
        <p:nvSpPr>
          <p:cNvPr id="5" name="Footer Placeholder 4">
            <a:extLst>
              <a:ext uri="{FF2B5EF4-FFF2-40B4-BE49-F238E27FC236}">
                <a16:creationId xmlns:a16="http://schemas.microsoft.com/office/drawing/2014/main" id="{55C8BAA1-F396-8942-8C3D-A69444438D6D}"/>
              </a:ext>
            </a:extLst>
          </p:cNvPr>
          <p:cNvSpPr>
            <a:spLocks noGrp="1"/>
          </p:cNvSpPr>
          <p:nvPr>
            <p:ph type="ftr" sz="quarter" idx="11"/>
          </p:nvPr>
        </p:nvSpPr>
        <p:spPr/>
        <p:txBody>
          <a:bodyPr/>
          <a:lstStyle/>
          <a:p>
            <a:r>
              <a:rPr lang="en-US"/>
              <a:t>BI-2001 Pengetahuan Lingkungan</a:t>
            </a:r>
          </a:p>
        </p:txBody>
      </p:sp>
      <p:sp>
        <p:nvSpPr>
          <p:cNvPr id="6" name="Slide Number Placeholder 5">
            <a:extLst>
              <a:ext uri="{FF2B5EF4-FFF2-40B4-BE49-F238E27FC236}">
                <a16:creationId xmlns:a16="http://schemas.microsoft.com/office/drawing/2014/main" id="{6B92D593-8B2E-B549-82B9-06A16354C34A}"/>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1922802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F7CE-A3A5-0249-972F-849143307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856DB4-F40D-3E40-96EA-800EBE3582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79891B-6F7B-0540-9235-42C350E30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A4874C-44CB-FC40-AECB-3135C43D5E77}"/>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6" name="Footer Placeholder 5">
            <a:extLst>
              <a:ext uri="{FF2B5EF4-FFF2-40B4-BE49-F238E27FC236}">
                <a16:creationId xmlns:a16="http://schemas.microsoft.com/office/drawing/2014/main" id="{1A46A3C9-9A50-6747-8110-F9E690E1D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8FD4E8-B1CB-D64F-8C81-5095E3007326}"/>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1028921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8DBF-10C2-6849-8E5B-F1B8C581A2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BF5CDD-4F1C-AE4B-AC9C-91287EA4D0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C061E-0AF0-324E-8257-770038FF07A5}"/>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5" name="Footer Placeholder 4">
            <a:extLst>
              <a:ext uri="{FF2B5EF4-FFF2-40B4-BE49-F238E27FC236}">
                <a16:creationId xmlns:a16="http://schemas.microsoft.com/office/drawing/2014/main" id="{44BD8E59-6A15-A946-ABCF-A273BC7BF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FE1D3-C0A6-B245-92DC-163283B57624}"/>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4207889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9B3DFF-EBAE-6849-9999-488AC013F2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E5CCF0-1FFB-8247-B30D-33DE5A827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484A7-3F52-B946-8B58-52C4ED63DF1A}"/>
              </a:ext>
            </a:extLst>
          </p:cNvPr>
          <p:cNvSpPr>
            <a:spLocks noGrp="1"/>
          </p:cNvSpPr>
          <p:nvPr>
            <p:ph type="dt" sz="half" idx="10"/>
          </p:nvPr>
        </p:nvSpPr>
        <p:spPr/>
        <p:txBody>
          <a:bodyPr/>
          <a:lstStyle/>
          <a:p>
            <a:fld id="{9E4E0383-4EC4-DB44-970D-6BB4D1AF1589}" type="datetimeFigureOut">
              <a:rPr lang="en-US" smtClean="0"/>
              <a:t>2/12/24</a:t>
            </a:fld>
            <a:endParaRPr lang="en-US"/>
          </a:p>
        </p:txBody>
      </p:sp>
      <p:sp>
        <p:nvSpPr>
          <p:cNvPr id="5" name="Footer Placeholder 4">
            <a:extLst>
              <a:ext uri="{FF2B5EF4-FFF2-40B4-BE49-F238E27FC236}">
                <a16:creationId xmlns:a16="http://schemas.microsoft.com/office/drawing/2014/main" id="{C4EA30F0-73E2-0346-872F-B14DEF1D2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177BE-75B7-9E43-AA69-E8D9CE0BAE2C}"/>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3668486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AC61-FB7D-AA45-8981-0C1D002CE0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111B20-B8F5-204C-83E2-FD8CEAC47C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BEE07-AE10-C744-9FA2-24BDDDD5CF31}"/>
              </a:ext>
            </a:extLst>
          </p:cNvPr>
          <p:cNvSpPr>
            <a:spLocks noGrp="1"/>
          </p:cNvSpPr>
          <p:nvPr>
            <p:ph type="dt" sz="half" idx="10"/>
          </p:nvPr>
        </p:nvSpPr>
        <p:spPr/>
        <p:txBody>
          <a:bodyPr/>
          <a:lstStyle/>
          <a:p>
            <a:fld id="{16A9DE97-9D26-B448-BCF1-27F6101DFFFA}" type="datetime1">
              <a:rPr lang="en-ID" smtClean="0"/>
              <a:t>12/02/24</a:t>
            </a:fld>
            <a:endParaRPr lang="en-US"/>
          </a:p>
        </p:txBody>
      </p:sp>
      <p:sp>
        <p:nvSpPr>
          <p:cNvPr id="5" name="Footer Placeholder 4">
            <a:extLst>
              <a:ext uri="{FF2B5EF4-FFF2-40B4-BE49-F238E27FC236}">
                <a16:creationId xmlns:a16="http://schemas.microsoft.com/office/drawing/2014/main" id="{F444347A-9451-2A4B-A32E-07C08790B20B}"/>
              </a:ext>
            </a:extLst>
          </p:cNvPr>
          <p:cNvSpPr>
            <a:spLocks noGrp="1"/>
          </p:cNvSpPr>
          <p:nvPr>
            <p:ph type="ftr" sz="quarter" idx="11"/>
          </p:nvPr>
        </p:nvSpPr>
        <p:spPr/>
        <p:txBody>
          <a:bodyPr/>
          <a:lstStyle/>
          <a:p>
            <a:r>
              <a:rPr lang="en-US"/>
              <a:t>BI-2001 Pengetahuan Lingkungan</a:t>
            </a:r>
          </a:p>
        </p:txBody>
      </p:sp>
      <p:sp>
        <p:nvSpPr>
          <p:cNvPr id="6" name="Slide Number Placeholder 5">
            <a:extLst>
              <a:ext uri="{FF2B5EF4-FFF2-40B4-BE49-F238E27FC236}">
                <a16:creationId xmlns:a16="http://schemas.microsoft.com/office/drawing/2014/main" id="{CB03531E-0459-8647-ABB5-00B4F2EF0047}"/>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2237905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3A22-7E45-6D41-BE97-9ACA7B9998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AA0E98-8600-2E43-AC16-D59EA9BB6B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F40578-052D-CD48-8E65-27815463A9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9D8E58-43BC-0F45-8227-7326294E2DC8}"/>
              </a:ext>
            </a:extLst>
          </p:cNvPr>
          <p:cNvSpPr>
            <a:spLocks noGrp="1"/>
          </p:cNvSpPr>
          <p:nvPr>
            <p:ph type="dt" sz="half" idx="10"/>
          </p:nvPr>
        </p:nvSpPr>
        <p:spPr/>
        <p:txBody>
          <a:bodyPr/>
          <a:lstStyle/>
          <a:p>
            <a:fld id="{ADAF0728-215B-304C-8981-3A62E8FA8EE2}" type="datetime1">
              <a:rPr lang="en-ID" smtClean="0"/>
              <a:t>12/02/24</a:t>
            </a:fld>
            <a:endParaRPr lang="en-US"/>
          </a:p>
        </p:txBody>
      </p:sp>
      <p:sp>
        <p:nvSpPr>
          <p:cNvPr id="6" name="Footer Placeholder 5">
            <a:extLst>
              <a:ext uri="{FF2B5EF4-FFF2-40B4-BE49-F238E27FC236}">
                <a16:creationId xmlns:a16="http://schemas.microsoft.com/office/drawing/2014/main" id="{7ABDBBAA-DCD0-3E4D-8C2C-CF6D6C5FBD41}"/>
              </a:ext>
            </a:extLst>
          </p:cNvPr>
          <p:cNvSpPr>
            <a:spLocks noGrp="1"/>
          </p:cNvSpPr>
          <p:nvPr>
            <p:ph type="ftr" sz="quarter" idx="11"/>
          </p:nvPr>
        </p:nvSpPr>
        <p:spPr/>
        <p:txBody>
          <a:bodyPr/>
          <a:lstStyle/>
          <a:p>
            <a:r>
              <a:rPr lang="en-US"/>
              <a:t>BI-2001 Pengetahuan Lingkungan</a:t>
            </a:r>
          </a:p>
        </p:txBody>
      </p:sp>
      <p:sp>
        <p:nvSpPr>
          <p:cNvPr id="7" name="Slide Number Placeholder 6">
            <a:extLst>
              <a:ext uri="{FF2B5EF4-FFF2-40B4-BE49-F238E27FC236}">
                <a16:creationId xmlns:a16="http://schemas.microsoft.com/office/drawing/2014/main" id="{635E5442-568F-614B-A0C1-F26F16014666}"/>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1977132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D863-4BC0-CD46-9E92-86F450BAB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2395DA-9707-D641-8558-E68000C8C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0DAE2F-E73B-C143-BBD7-4F66D0EBA5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4CE96B-4567-A340-9A11-DB2E0303B4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30D2E4-A2EB-3A42-B0A3-5695A9963A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F9994B-4154-8D41-948F-27B5F1C1A235}"/>
              </a:ext>
            </a:extLst>
          </p:cNvPr>
          <p:cNvSpPr>
            <a:spLocks noGrp="1"/>
          </p:cNvSpPr>
          <p:nvPr>
            <p:ph type="dt" sz="half" idx="10"/>
          </p:nvPr>
        </p:nvSpPr>
        <p:spPr/>
        <p:txBody>
          <a:bodyPr/>
          <a:lstStyle/>
          <a:p>
            <a:fld id="{0140F3AD-352E-3A40-B8FC-780638416EA4}" type="datetime1">
              <a:rPr lang="en-ID" smtClean="0"/>
              <a:t>12/02/24</a:t>
            </a:fld>
            <a:endParaRPr lang="en-US"/>
          </a:p>
        </p:txBody>
      </p:sp>
      <p:sp>
        <p:nvSpPr>
          <p:cNvPr id="8" name="Footer Placeholder 7">
            <a:extLst>
              <a:ext uri="{FF2B5EF4-FFF2-40B4-BE49-F238E27FC236}">
                <a16:creationId xmlns:a16="http://schemas.microsoft.com/office/drawing/2014/main" id="{B374E062-207D-BD46-88EE-5B12873A5BC6}"/>
              </a:ext>
            </a:extLst>
          </p:cNvPr>
          <p:cNvSpPr>
            <a:spLocks noGrp="1"/>
          </p:cNvSpPr>
          <p:nvPr>
            <p:ph type="ftr" sz="quarter" idx="11"/>
          </p:nvPr>
        </p:nvSpPr>
        <p:spPr/>
        <p:txBody>
          <a:bodyPr/>
          <a:lstStyle/>
          <a:p>
            <a:r>
              <a:rPr lang="en-US"/>
              <a:t>BI-2001 Pengetahuan Lingkungan</a:t>
            </a:r>
          </a:p>
        </p:txBody>
      </p:sp>
      <p:sp>
        <p:nvSpPr>
          <p:cNvPr id="9" name="Slide Number Placeholder 8">
            <a:extLst>
              <a:ext uri="{FF2B5EF4-FFF2-40B4-BE49-F238E27FC236}">
                <a16:creationId xmlns:a16="http://schemas.microsoft.com/office/drawing/2014/main" id="{001340DB-F989-AC49-AD4C-ADB74B607B86}"/>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52023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487A-66B9-DE47-A7B4-772C77672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54FFF1-A5AE-5D4B-B8A5-994E77D7735D}"/>
              </a:ext>
            </a:extLst>
          </p:cNvPr>
          <p:cNvSpPr>
            <a:spLocks noGrp="1"/>
          </p:cNvSpPr>
          <p:nvPr>
            <p:ph type="dt" sz="half" idx="10"/>
          </p:nvPr>
        </p:nvSpPr>
        <p:spPr/>
        <p:txBody>
          <a:bodyPr/>
          <a:lstStyle/>
          <a:p>
            <a:fld id="{EE11EFD9-144D-494B-840C-B1A72BF1EA85}" type="datetime1">
              <a:rPr lang="en-ID" smtClean="0"/>
              <a:t>12/02/24</a:t>
            </a:fld>
            <a:endParaRPr lang="en-US"/>
          </a:p>
        </p:txBody>
      </p:sp>
      <p:sp>
        <p:nvSpPr>
          <p:cNvPr id="4" name="Footer Placeholder 3">
            <a:extLst>
              <a:ext uri="{FF2B5EF4-FFF2-40B4-BE49-F238E27FC236}">
                <a16:creationId xmlns:a16="http://schemas.microsoft.com/office/drawing/2014/main" id="{5E7CBC42-B53A-8D47-A157-987B35D0EB20}"/>
              </a:ext>
            </a:extLst>
          </p:cNvPr>
          <p:cNvSpPr>
            <a:spLocks noGrp="1"/>
          </p:cNvSpPr>
          <p:nvPr>
            <p:ph type="ftr" sz="quarter" idx="11"/>
          </p:nvPr>
        </p:nvSpPr>
        <p:spPr/>
        <p:txBody>
          <a:bodyPr/>
          <a:lstStyle/>
          <a:p>
            <a:r>
              <a:rPr lang="en-US"/>
              <a:t>BI-2001 Pengetahuan Lingkungan</a:t>
            </a:r>
          </a:p>
        </p:txBody>
      </p:sp>
      <p:sp>
        <p:nvSpPr>
          <p:cNvPr id="5" name="Slide Number Placeholder 4">
            <a:extLst>
              <a:ext uri="{FF2B5EF4-FFF2-40B4-BE49-F238E27FC236}">
                <a16:creationId xmlns:a16="http://schemas.microsoft.com/office/drawing/2014/main" id="{45D854AB-C188-BA4F-A487-F2602795FD94}"/>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291424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B0CC69-AFFB-1043-AACC-E53426330847}"/>
              </a:ext>
            </a:extLst>
          </p:cNvPr>
          <p:cNvSpPr>
            <a:spLocks noGrp="1"/>
          </p:cNvSpPr>
          <p:nvPr>
            <p:ph type="dt" sz="half" idx="10"/>
          </p:nvPr>
        </p:nvSpPr>
        <p:spPr/>
        <p:txBody>
          <a:bodyPr/>
          <a:lstStyle/>
          <a:p>
            <a:fld id="{6CCEBA2A-3714-FB44-B62C-E3FEB266C5C7}" type="datetime1">
              <a:rPr lang="en-ID" smtClean="0"/>
              <a:t>12/02/24</a:t>
            </a:fld>
            <a:endParaRPr lang="en-US"/>
          </a:p>
        </p:txBody>
      </p:sp>
      <p:sp>
        <p:nvSpPr>
          <p:cNvPr id="3" name="Footer Placeholder 2">
            <a:extLst>
              <a:ext uri="{FF2B5EF4-FFF2-40B4-BE49-F238E27FC236}">
                <a16:creationId xmlns:a16="http://schemas.microsoft.com/office/drawing/2014/main" id="{3F9FEC61-D955-FC4A-9E51-EBEC11EA3AB2}"/>
              </a:ext>
            </a:extLst>
          </p:cNvPr>
          <p:cNvSpPr>
            <a:spLocks noGrp="1"/>
          </p:cNvSpPr>
          <p:nvPr>
            <p:ph type="ftr" sz="quarter" idx="11"/>
          </p:nvPr>
        </p:nvSpPr>
        <p:spPr/>
        <p:txBody>
          <a:bodyPr/>
          <a:lstStyle/>
          <a:p>
            <a:r>
              <a:rPr lang="en-US"/>
              <a:t>BI-2001 Pengetahuan Lingkungan</a:t>
            </a:r>
          </a:p>
        </p:txBody>
      </p:sp>
      <p:sp>
        <p:nvSpPr>
          <p:cNvPr id="4" name="Slide Number Placeholder 3">
            <a:extLst>
              <a:ext uri="{FF2B5EF4-FFF2-40B4-BE49-F238E27FC236}">
                <a16:creationId xmlns:a16="http://schemas.microsoft.com/office/drawing/2014/main" id="{9A765D51-E4C7-8745-B4A1-C12E1DF68460}"/>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325057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78AA3-1BFB-6041-B2A9-70BF8A1B5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87EF69-F523-4249-864E-F56608313E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DC5C27-36DE-3E44-81D6-4C9B9F32C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B1B4DA-A669-8148-A701-EEE752DA813E}"/>
              </a:ext>
            </a:extLst>
          </p:cNvPr>
          <p:cNvSpPr>
            <a:spLocks noGrp="1"/>
          </p:cNvSpPr>
          <p:nvPr>
            <p:ph type="dt" sz="half" idx="10"/>
          </p:nvPr>
        </p:nvSpPr>
        <p:spPr/>
        <p:txBody>
          <a:bodyPr/>
          <a:lstStyle/>
          <a:p>
            <a:fld id="{616D9772-1B0A-9043-B43D-9582216093E7}" type="datetime1">
              <a:rPr lang="en-ID" smtClean="0"/>
              <a:t>12/02/24</a:t>
            </a:fld>
            <a:endParaRPr lang="en-US"/>
          </a:p>
        </p:txBody>
      </p:sp>
      <p:sp>
        <p:nvSpPr>
          <p:cNvPr id="6" name="Footer Placeholder 5">
            <a:extLst>
              <a:ext uri="{FF2B5EF4-FFF2-40B4-BE49-F238E27FC236}">
                <a16:creationId xmlns:a16="http://schemas.microsoft.com/office/drawing/2014/main" id="{395EA5AC-A9C4-4549-B1EA-A6C17B1CE6BA}"/>
              </a:ext>
            </a:extLst>
          </p:cNvPr>
          <p:cNvSpPr>
            <a:spLocks noGrp="1"/>
          </p:cNvSpPr>
          <p:nvPr>
            <p:ph type="ftr" sz="quarter" idx="11"/>
          </p:nvPr>
        </p:nvSpPr>
        <p:spPr/>
        <p:txBody>
          <a:bodyPr/>
          <a:lstStyle/>
          <a:p>
            <a:r>
              <a:rPr lang="en-US"/>
              <a:t>BI-2001 Pengetahuan Lingkungan</a:t>
            </a:r>
          </a:p>
        </p:txBody>
      </p:sp>
      <p:sp>
        <p:nvSpPr>
          <p:cNvPr id="7" name="Slide Number Placeholder 6">
            <a:extLst>
              <a:ext uri="{FF2B5EF4-FFF2-40B4-BE49-F238E27FC236}">
                <a16:creationId xmlns:a16="http://schemas.microsoft.com/office/drawing/2014/main" id="{50598A22-2C84-9A44-96BD-6B50CB6B1F85}"/>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1689394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F7CE-A3A5-0249-972F-849143307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856DB4-F40D-3E40-96EA-800EBE3582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79891B-6F7B-0540-9235-42C350E30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A4874C-44CB-FC40-AECB-3135C43D5E77}"/>
              </a:ext>
            </a:extLst>
          </p:cNvPr>
          <p:cNvSpPr>
            <a:spLocks noGrp="1"/>
          </p:cNvSpPr>
          <p:nvPr>
            <p:ph type="dt" sz="half" idx="10"/>
          </p:nvPr>
        </p:nvSpPr>
        <p:spPr/>
        <p:txBody>
          <a:bodyPr/>
          <a:lstStyle/>
          <a:p>
            <a:fld id="{C8998303-CCF7-9145-B6F7-4BAAB2C428B2}" type="datetime1">
              <a:rPr lang="en-ID" smtClean="0"/>
              <a:t>12/02/24</a:t>
            </a:fld>
            <a:endParaRPr lang="en-US"/>
          </a:p>
        </p:txBody>
      </p:sp>
      <p:sp>
        <p:nvSpPr>
          <p:cNvPr id="6" name="Footer Placeholder 5">
            <a:extLst>
              <a:ext uri="{FF2B5EF4-FFF2-40B4-BE49-F238E27FC236}">
                <a16:creationId xmlns:a16="http://schemas.microsoft.com/office/drawing/2014/main" id="{1A46A3C9-9A50-6747-8110-F9E690E1DC9B}"/>
              </a:ext>
            </a:extLst>
          </p:cNvPr>
          <p:cNvSpPr>
            <a:spLocks noGrp="1"/>
          </p:cNvSpPr>
          <p:nvPr>
            <p:ph type="ftr" sz="quarter" idx="11"/>
          </p:nvPr>
        </p:nvSpPr>
        <p:spPr/>
        <p:txBody>
          <a:bodyPr/>
          <a:lstStyle/>
          <a:p>
            <a:r>
              <a:rPr lang="en-US"/>
              <a:t>BI-2001 Pengetahuan Lingkungan</a:t>
            </a:r>
          </a:p>
        </p:txBody>
      </p:sp>
      <p:sp>
        <p:nvSpPr>
          <p:cNvPr id="7" name="Slide Number Placeholder 6">
            <a:extLst>
              <a:ext uri="{FF2B5EF4-FFF2-40B4-BE49-F238E27FC236}">
                <a16:creationId xmlns:a16="http://schemas.microsoft.com/office/drawing/2014/main" id="{F18FD4E8-B1CB-D64F-8C81-5095E3007326}"/>
              </a:ext>
            </a:extLst>
          </p:cNvPr>
          <p:cNvSpPr>
            <a:spLocks noGrp="1"/>
          </p:cNvSpPr>
          <p:nvPr>
            <p:ph type="sldNum" sz="quarter" idx="12"/>
          </p:nvPr>
        </p:nvSpPr>
        <p:spPr/>
        <p:txBody>
          <a:bodyPr/>
          <a:lstStyle/>
          <a:p>
            <a:fld id="{BE3B0B5D-88AF-924C-9E93-962193417E53}" type="slidenum">
              <a:rPr lang="en-US" smtClean="0"/>
              <a:t>‹#›</a:t>
            </a:fld>
            <a:endParaRPr lang="en-US"/>
          </a:p>
        </p:txBody>
      </p:sp>
    </p:spTree>
    <p:extLst>
      <p:ext uri="{BB962C8B-B14F-4D97-AF65-F5344CB8AC3E}">
        <p14:creationId xmlns:p14="http://schemas.microsoft.com/office/powerpoint/2010/main" val="16536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D8BA54-8585-8C42-AFDB-B8E6045EC9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0C34B6-13EC-D347-9D46-E6E61CCEEF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A306E-3AF7-DC42-8AA3-3A9335195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B5D7E7-DDAE-1B44-9424-FAE482E4FF3E}" type="datetime1">
              <a:rPr lang="en-ID" smtClean="0"/>
              <a:t>12/02/24</a:t>
            </a:fld>
            <a:endParaRPr lang="en-US"/>
          </a:p>
        </p:txBody>
      </p:sp>
      <p:sp>
        <p:nvSpPr>
          <p:cNvPr id="5" name="Footer Placeholder 4">
            <a:extLst>
              <a:ext uri="{FF2B5EF4-FFF2-40B4-BE49-F238E27FC236}">
                <a16:creationId xmlns:a16="http://schemas.microsoft.com/office/drawing/2014/main" id="{70A7B548-6FEA-734E-BC01-541107FA26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BI-2001 Pengetahuan Lingkungan</a:t>
            </a:r>
          </a:p>
        </p:txBody>
      </p:sp>
      <p:sp>
        <p:nvSpPr>
          <p:cNvPr id="6" name="Slide Number Placeholder 5">
            <a:extLst>
              <a:ext uri="{FF2B5EF4-FFF2-40B4-BE49-F238E27FC236}">
                <a16:creationId xmlns:a16="http://schemas.microsoft.com/office/drawing/2014/main" id="{8C6FFA75-6CEF-C64A-8575-33F7421FD9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B0B5D-88AF-924C-9E93-962193417E53}" type="slidenum">
              <a:rPr lang="en-US" smtClean="0"/>
              <a:t>‹#›</a:t>
            </a:fld>
            <a:endParaRPr lang="en-US"/>
          </a:p>
        </p:txBody>
      </p:sp>
    </p:spTree>
    <p:extLst>
      <p:ext uri="{BB962C8B-B14F-4D97-AF65-F5344CB8AC3E}">
        <p14:creationId xmlns:p14="http://schemas.microsoft.com/office/powerpoint/2010/main" val="1388736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D8BA54-8585-8C42-AFDB-B8E6045EC9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0C34B6-13EC-D347-9D46-E6E61CCEEF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A306E-3AF7-DC42-8AA3-3A9335195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E0383-4EC4-DB44-970D-6BB4D1AF1589}" type="datetimeFigureOut">
              <a:rPr lang="en-US" smtClean="0"/>
              <a:t>2/12/24</a:t>
            </a:fld>
            <a:endParaRPr lang="en-US"/>
          </a:p>
        </p:txBody>
      </p:sp>
      <p:sp>
        <p:nvSpPr>
          <p:cNvPr id="5" name="Footer Placeholder 4">
            <a:extLst>
              <a:ext uri="{FF2B5EF4-FFF2-40B4-BE49-F238E27FC236}">
                <a16:creationId xmlns:a16="http://schemas.microsoft.com/office/drawing/2014/main" id="{70A7B548-6FEA-734E-BC01-541107FA26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6FFA75-6CEF-C64A-8575-33F7421FD9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B0B5D-88AF-924C-9E93-962193417E53}" type="slidenum">
              <a:rPr lang="en-US" smtClean="0"/>
              <a:t>‹#›</a:t>
            </a:fld>
            <a:endParaRPr lang="en-US"/>
          </a:p>
        </p:txBody>
      </p:sp>
    </p:spTree>
    <p:extLst>
      <p:ext uri="{BB962C8B-B14F-4D97-AF65-F5344CB8AC3E}">
        <p14:creationId xmlns:p14="http://schemas.microsoft.com/office/powerpoint/2010/main" val="14108038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png"/><Relationship Id="rId7" Type="http://schemas.openxmlformats.org/officeDocument/2006/relationships/diagramColors" Target="../diagrams/colors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1.png"/><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13.png"/><Relationship Id="rId4" Type="http://schemas.openxmlformats.org/officeDocument/2006/relationships/diagramData" Target="../diagrams/data4.xml"/><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516A-9D90-664A-80B4-5F8EADA8E202}"/>
              </a:ext>
            </a:extLst>
          </p:cNvPr>
          <p:cNvSpPr>
            <a:spLocks noGrp="1"/>
          </p:cNvSpPr>
          <p:nvPr>
            <p:ph type="ctrTitle"/>
          </p:nvPr>
        </p:nvSpPr>
        <p:spPr>
          <a:xfrm>
            <a:off x="513567" y="513566"/>
            <a:ext cx="4812939" cy="4443445"/>
          </a:xfrm>
        </p:spPr>
        <p:txBody>
          <a:bodyPr>
            <a:noAutofit/>
          </a:bodyPr>
          <a:lstStyle/>
          <a:p>
            <a:pPr algn="l"/>
            <a:r>
              <a:rPr lang="en-US" sz="4400" dirty="0" err="1">
                <a:solidFill>
                  <a:schemeClr val="bg1"/>
                </a:solidFill>
                <a:latin typeface="Avenir Next LT Pro" panose="020B0504020202020204" pitchFamily="34" charset="77"/>
              </a:rPr>
              <a:t>Topik</a:t>
            </a:r>
            <a:r>
              <a:rPr lang="en-US" sz="4400" dirty="0">
                <a:solidFill>
                  <a:schemeClr val="bg1"/>
                </a:solidFill>
                <a:latin typeface="Avenir Next LT Pro" panose="020B0504020202020204" pitchFamily="34" charset="77"/>
              </a:rPr>
              <a:t> 14</a:t>
            </a:r>
            <a:br>
              <a:rPr lang="en-US" sz="4400" dirty="0">
                <a:solidFill>
                  <a:schemeClr val="bg1"/>
                </a:solidFill>
                <a:latin typeface="Avenir Next LT Pro" panose="020B0504020202020204" pitchFamily="34" charset="77"/>
              </a:rPr>
            </a:br>
            <a:r>
              <a:rPr lang="en-US" sz="4400" dirty="0" err="1">
                <a:solidFill>
                  <a:schemeClr val="bg1"/>
                </a:solidFill>
                <a:latin typeface="Avenir Next LT Pro" panose="020B0504020202020204" pitchFamily="34" charset="77"/>
              </a:rPr>
              <a:t>Pandangan</a:t>
            </a:r>
            <a:r>
              <a:rPr lang="en-US" sz="4400" dirty="0">
                <a:solidFill>
                  <a:schemeClr val="bg1"/>
                </a:solidFill>
                <a:latin typeface="Avenir Next LT Pro" panose="020B0504020202020204" pitchFamily="34" charset="77"/>
              </a:rPr>
              <a:t> </a:t>
            </a:r>
            <a:r>
              <a:rPr lang="en-US" sz="4400" dirty="0" err="1">
                <a:solidFill>
                  <a:schemeClr val="bg1"/>
                </a:solidFill>
                <a:latin typeface="Avenir Next LT Pro" panose="020B0504020202020204" pitchFamily="34" charset="77"/>
              </a:rPr>
              <a:t>Hidup</a:t>
            </a:r>
            <a:r>
              <a:rPr lang="en-US" sz="4400" dirty="0">
                <a:solidFill>
                  <a:schemeClr val="bg1"/>
                </a:solidFill>
                <a:latin typeface="Avenir Next LT Pro" panose="020B0504020202020204" pitchFamily="34" charset="77"/>
              </a:rPr>
              <a:t> (</a:t>
            </a:r>
            <a:r>
              <a:rPr lang="en-US" sz="4400" i="1" dirty="0">
                <a:solidFill>
                  <a:schemeClr val="bg1"/>
                </a:solidFill>
                <a:latin typeface="Avenir Next LT Pro" panose="020B0504020202020204" pitchFamily="34" charset="77"/>
              </a:rPr>
              <a:t>Worldview</a:t>
            </a:r>
            <a:r>
              <a:rPr lang="en-US" sz="4400" dirty="0">
                <a:solidFill>
                  <a:schemeClr val="bg1"/>
                </a:solidFill>
                <a:latin typeface="Avenir Next LT Pro" panose="020B0504020202020204" pitchFamily="34" charset="77"/>
              </a:rPr>
              <a:t>), Etika &amp; </a:t>
            </a:r>
            <a:r>
              <a:rPr lang="en-US" sz="4400" dirty="0" err="1">
                <a:solidFill>
                  <a:schemeClr val="bg1"/>
                </a:solidFill>
                <a:latin typeface="Avenir Next LT Pro" panose="020B0504020202020204" pitchFamily="34" charset="77"/>
              </a:rPr>
              <a:t>Keberlanjutan</a:t>
            </a:r>
            <a:r>
              <a:rPr lang="en-US" sz="4400" dirty="0">
                <a:solidFill>
                  <a:schemeClr val="bg1"/>
                </a:solidFill>
                <a:latin typeface="Avenir Next LT Pro" panose="020B0504020202020204" pitchFamily="34" charset="77"/>
              </a:rPr>
              <a:t> </a:t>
            </a:r>
            <a:r>
              <a:rPr lang="en-US" sz="4400" dirty="0" err="1">
                <a:solidFill>
                  <a:schemeClr val="bg1"/>
                </a:solidFill>
                <a:latin typeface="Avenir Next LT Pro" panose="020B0504020202020204" pitchFamily="34" charset="77"/>
              </a:rPr>
              <a:t>Lingkungan</a:t>
            </a:r>
            <a:endParaRPr lang="en-US" sz="4400" dirty="0">
              <a:solidFill>
                <a:schemeClr val="bg1"/>
              </a:solidFill>
              <a:latin typeface="Avenir Next LT Pro" panose="020B0504020202020204" pitchFamily="34" charset="77"/>
            </a:endParaRPr>
          </a:p>
        </p:txBody>
      </p:sp>
      <p:sp>
        <p:nvSpPr>
          <p:cNvPr id="3" name="Subtitle 2">
            <a:extLst>
              <a:ext uri="{FF2B5EF4-FFF2-40B4-BE49-F238E27FC236}">
                <a16:creationId xmlns:a16="http://schemas.microsoft.com/office/drawing/2014/main" id="{3122A02B-7A97-8742-A687-32244FC5AEAA}"/>
              </a:ext>
            </a:extLst>
          </p:cNvPr>
          <p:cNvSpPr>
            <a:spLocks noGrp="1"/>
          </p:cNvSpPr>
          <p:nvPr>
            <p:ph type="subTitle" idx="1"/>
          </p:nvPr>
        </p:nvSpPr>
        <p:spPr>
          <a:xfrm>
            <a:off x="513567" y="5149516"/>
            <a:ext cx="5799551" cy="1038342"/>
          </a:xfrm>
        </p:spPr>
        <p:txBody>
          <a:bodyPr>
            <a:normAutofit/>
          </a:bodyPr>
          <a:lstStyle/>
          <a:p>
            <a:pPr algn="l"/>
            <a:r>
              <a:rPr lang="en-US" sz="2000" dirty="0">
                <a:solidFill>
                  <a:schemeClr val="tx1">
                    <a:lumMod val="85000"/>
                    <a:lumOff val="15000"/>
                  </a:schemeClr>
                </a:solidFill>
                <a:latin typeface="Avenir Next LT Pro" panose="020B0504020202020204" pitchFamily="34" charset="77"/>
              </a:rPr>
              <a:t>BI-2001 PENGETAHUAN LINGKUNGAN</a:t>
            </a:r>
          </a:p>
          <a:p>
            <a:pPr algn="l"/>
            <a:r>
              <a:rPr lang="en-US" sz="2000" dirty="0">
                <a:solidFill>
                  <a:schemeClr val="tx1">
                    <a:lumMod val="85000"/>
                    <a:lumOff val="15000"/>
                  </a:schemeClr>
                </a:solidFill>
                <a:latin typeface="Avenir Next LT Pro" panose="020B0504020202020204" pitchFamily="34" charset="77"/>
              </a:rPr>
              <a:t>SEMESTER 2 – 2023/2024</a:t>
            </a:r>
          </a:p>
        </p:txBody>
      </p:sp>
      <p:pic>
        <p:nvPicPr>
          <p:cNvPr id="8" name="Picture 2" descr="Seagrasses and Seagrass Beds">
            <a:extLst>
              <a:ext uri="{FF2B5EF4-FFF2-40B4-BE49-F238E27FC236}">
                <a16:creationId xmlns:a16="http://schemas.microsoft.com/office/drawing/2014/main" id="{1F04CCBA-6C75-D549-9150-8D2AA2049D3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096000" y="0"/>
            <a:ext cx="6096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1BBA4-7D5E-D64E-B4C5-CC290DF1E9FB}"/>
              </a:ext>
            </a:extLst>
          </p:cNvPr>
          <p:cNvSpPr txBox="1"/>
          <p:nvPr/>
        </p:nvSpPr>
        <p:spPr>
          <a:xfrm>
            <a:off x="10931975" y="6581001"/>
            <a:ext cx="1260025"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venir Next LT Pro" panose="020B0504020202020204" pitchFamily="34" charset="77"/>
              </a:rPr>
              <a:t>t</a:t>
            </a:r>
            <a:r>
              <a:rPr kumimoji="0" lang="en-US" sz="1200" b="0" i="0" u="none" strike="noStrike" kern="1200" cap="none" spc="0" normalizeH="0" baseline="0" noProof="0" dirty="0" err="1">
                <a:ln>
                  <a:noFill/>
                </a:ln>
                <a:solidFill>
                  <a:schemeClr val="bg1"/>
                </a:solidFill>
                <a:effectLst/>
                <a:uLnTx/>
                <a:uFillTx/>
                <a:latin typeface="Avenir Next LT Pro" panose="020B0504020202020204" pitchFamily="34" charset="77"/>
                <a:ea typeface="+mn-ea"/>
                <a:cs typeface="+mn-cs"/>
              </a:rPr>
              <a:t>houghtco.com</a:t>
            </a:r>
            <a:endParaRPr kumimoji="0" lang="en-US" sz="1200" b="0" i="0" u="none" strike="noStrike" kern="1200" cap="none" spc="0" normalizeH="0" baseline="0" noProof="0" dirty="0">
              <a:ln>
                <a:noFill/>
              </a:ln>
              <a:solidFill>
                <a:schemeClr val="bg1"/>
              </a:solidFill>
              <a:effectLst/>
              <a:uLnTx/>
              <a:uFillTx/>
              <a:latin typeface="Avenir Next LT Pro" panose="020B0504020202020204" pitchFamily="34" charset="77"/>
              <a:ea typeface="+mn-ea"/>
              <a:cs typeface="+mn-cs"/>
            </a:endParaRPr>
          </a:p>
        </p:txBody>
      </p:sp>
    </p:spTree>
    <p:extLst>
      <p:ext uri="{BB962C8B-B14F-4D97-AF65-F5344CB8AC3E}">
        <p14:creationId xmlns:p14="http://schemas.microsoft.com/office/powerpoint/2010/main" val="237301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EA5BBE-8CAC-E145-96EE-A76215A85EF8}"/>
              </a:ext>
            </a:extLst>
          </p:cNvPr>
          <p:cNvPicPr>
            <a:picLocks noChangeAspect="1"/>
          </p:cNvPicPr>
          <p:nvPr/>
        </p:nvPicPr>
        <p:blipFill rotWithShape="1">
          <a:blip r:embed="rId2"/>
          <a:srcRect/>
          <a:stretch/>
        </p:blipFill>
        <p:spPr>
          <a:xfrm>
            <a:off x="5622233" y="8872"/>
            <a:ext cx="6569769" cy="3733000"/>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Picture 8">
            <a:extLst>
              <a:ext uri="{FF2B5EF4-FFF2-40B4-BE49-F238E27FC236}">
                <a16:creationId xmlns:a16="http://schemas.microsoft.com/office/drawing/2014/main" id="{DB825F58-864C-744B-A821-4F8953A8F0A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0" name="Picture 9" descr="A screenshot of a video game&#10;&#10;Description automatically generated">
            <a:extLst>
              <a:ext uri="{FF2B5EF4-FFF2-40B4-BE49-F238E27FC236}">
                <a16:creationId xmlns:a16="http://schemas.microsoft.com/office/drawing/2014/main" id="{D8234004-C5E1-3E4B-B363-C02F19543FD8}"/>
              </a:ext>
            </a:extLst>
          </p:cNvPr>
          <p:cNvPicPr>
            <a:picLocks noChangeAspect="1"/>
          </p:cNvPicPr>
          <p:nvPr/>
        </p:nvPicPr>
        <p:blipFill rotWithShape="1">
          <a:blip r:embed="rId4">
            <a:extLst>
              <a:ext uri="{28A0092B-C50C-407E-A947-70E740481C1C}">
                <a14:useLocalDpi xmlns:a14="http://schemas.microsoft.com/office/drawing/2010/main"/>
              </a:ext>
            </a:extLst>
          </a:blip>
          <a:srcRect b="-1"/>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grpSp>
        <p:nvGrpSpPr>
          <p:cNvPr id="14" name="Group 13">
            <a:extLst>
              <a:ext uri="{FF2B5EF4-FFF2-40B4-BE49-F238E27FC236}">
                <a16:creationId xmlns:a16="http://schemas.microsoft.com/office/drawing/2014/main" id="{3EF978F0-3122-A74A-9835-74BC8C34BE06}"/>
              </a:ext>
            </a:extLst>
          </p:cNvPr>
          <p:cNvGrpSpPr/>
          <p:nvPr/>
        </p:nvGrpSpPr>
        <p:grpSpPr>
          <a:xfrm>
            <a:off x="5196000" y="2529000"/>
            <a:ext cx="1800000" cy="1800000"/>
            <a:chOff x="5196000" y="2529000"/>
            <a:chExt cx="1800000" cy="1800000"/>
          </a:xfrm>
        </p:grpSpPr>
        <p:sp>
          <p:nvSpPr>
            <p:cNvPr id="13" name="Oval 12">
              <a:extLst>
                <a:ext uri="{FF2B5EF4-FFF2-40B4-BE49-F238E27FC236}">
                  <a16:creationId xmlns:a16="http://schemas.microsoft.com/office/drawing/2014/main" id="{B85643AD-5A17-F145-8E9A-2DCA50B2EF2C}"/>
                </a:ext>
              </a:extLst>
            </p:cNvPr>
            <p:cNvSpPr>
              <a:spLocks noChangeAspect="1"/>
            </p:cNvSpPr>
            <p:nvPr/>
          </p:nvSpPr>
          <p:spPr>
            <a:xfrm>
              <a:off x="5196000" y="2529000"/>
              <a:ext cx="1800000" cy="1800000"/>
            </a:xfrm>
            <a:prstGeom prst="ellipse">
              <a:avLst/>
            </a:prstGeom>
            <a:solidFill>
              <a:schemeClr val="bg1"/>
            </a:solidFill>
            <a:ln w="38100">
              <a:solidFill>
                <a:srgbClr val="F05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D78"/>
                </a:solidFill>
              </a:endParaRPr>
            </a:p>
          </p:txBody>
        </p:sp>
        <p:pic>
          <p:nvPicPr>
            <p:cNvPr id="16" name="Picture 15" descr="Icon&#10;&#10;Description automatically generated">
              <a:extLst>
                <a:ext uri="{FF2B5EF4-FFF2-40B4-BE49-F238E27FC236}">
                  <a16:creationId xmlns:a16="http://schemas.microsoft.com/office/drawing/2014/main" id="{EFACA2D8-BC7B-F841-8D5B-35687890DD49}"/>
                </a:ext>
              </a:extLst>
            </p:cNvPr>
            <p:cNvPicPr>
              <a:picLocks noChangeAspect="1"/>
            </p:cNvPicPr>
            <p:nvPr/>
          </p:nvPicPr>
          <p:blipFill>
            <a:blip r:embed="rId5"/>
            <a:stretch>
              <a:fillRect/>
            </a:stretch>
          </p:blipFill>
          <p:spPr>
            <a:xfrm>
              <a:off x="5727832" y="2801915"/>
              <a:ext cx="736335" cy="1254169"/>
            </a:xfrm>
            <a:prstGeom prst="rect">
              <a:avLst/>
            </a:prstGeom>
          </p:spPr>
        </p:pic>
      </p:grpSp>
      <p:sp>
        <p:nvSpPr>
          <p:cNvPr id="19" name="Round Diagonal Corner Rectangle 18">
            <a:extLst>
              <a:ext uri="{FF2B5EF4-FFF2-40B4-BE49-F238E27FC236}">
                <a16:creationId xmlns:a16="http://schemas.microsoft.com/office/drawing/2014/main" id="{A458453B-09E9-7142-A57B-0D23BA85ED73}"/>
              </a:ext>
            </a:extLst>
          </p:cNvPr>
          <p:cNvSpPr/>
          <p:nvPr/>
        </p:nvSpPr>
        <p:spPr>
          <a:xfrm>
            <a:off x="185170" y="4855175"/>
            <a:ext cx="5758430" cy="1800000"/>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600" b="1" dirty="0">
                <a:solidFill>
                  <a:schemeClr val="tx1"/>
                </a:solidFill>
                <a:latin typeface="Avenir Next LT Pro" panose="020B0504020202020204" pitchFamily="34" charset="77"/>
              </a:rPr>
              <a:t>Videos on </a:t>
            </a:r>
            <a:r>
              <a:rPr lang="en-US" sz="1600" b="1" dirty="0" err="1">
                <a:solidFill>
                  <a:srgbClr val="C00000"/>
                </a:solidFill>
                <a:latin typeface="Avenir Next LT Pro" panose="020B0504020202020204" pitchFamily="34" charset="77"/>
              </a:rPr>
              <a:t>Kurzgesagt</a:t>
            </a:r>
            <a:r>
              <a:rPr lang="en-US" sz="1600" b="1" dirty="0">
                <a:solidFill>
                  <a:schemeClr val="tx1"/>
                </a:solidFill>
                <a:latin typeface="Avenir Next LT Pro" panose="020B0504020202020204" pitchFamily="34" charset="77"/>
              </a:rPr>
              <a:t> – In a Nutshell</a:t>
            </a:r>
          </a:p>
          <a:p>
            <a:pPr marL="182563" indent="-182563">
              <a:lnSpc>
                <a:spcPct val="120000"/>
              </a:lnSpc>
              <a:buFont typeface="+mj-lt"/>
              <a:buAutoNum type="arabicPeriod"/>
            </a:pPr>
            <a:r>
              <a:rPr lang="en-US" sz="1400" dirty="0">
                <a:solidFill>
                  <a:srgbClr val="129179"/>
                </a:solidFill>
                <a:latin typeface="Avenir Next LT Pro" panose="020B0504020202020204" pitchFamily="34" charset="77"/>
              </a:rPr>
              <a:t>Who Is Responsible For Climate Change? – Who Needs To Fix It? </a:t>
            </a:r>
          </a:p>
          <a:p>
            <a:pPr marL="182563" indent="-182563">
              <a:lnSpc>
                <a:spcPct val="120000"/>
              </a:lnSpc>
              <a:buFont typeface="+mj-lt"/>
              <a:buAutoNum type="arabicPeriod"/>
            </a:pPr>
            <a:r>
              <a:rPr lang="en-US" sz="1400" dirty="0">
                <a:solidFill>
                  <a:srgbClr val="129179"/>
                </a:solidFill>
                <a:latin typeface="Avenir Next LT Pro" panose="020B0504020202020204" pitchFamily="34" charset="77"/>
              </a:rPr>
              <a:t>Is It Too Late o Stop Climate Change? Well, it's Complicated. </a:t>
            </a:r>
          </a:p>
          <a:p>
            <a:pPr marL="182563" indent="-182563">
              <a:lnSpc>
                <a:spcPct val="120000"/>
              </a:lnSpc>
              <a:buFont typeface="+mj-lt"/>
              <a:buAutoNum type="arabicPeriod"/>
            </a:pPr>
            <a:r>
              <a:rPr lang="en-US" sz="1400" dirty="0">
                <a:solidFill>
                  <a:schemeClr val="tx1"/>
                </a:solidFill>
                <a:latin typeface="Avenir Next LT Pro" panose="020B0504020202020204" pitchFamily="34" charset="77"/>
              </a:rPr>
              <a:t>Can YOU Fix Climate Change? </a:t>
            </a:r>
          </a:p>
          <a:p>
            <a:pPr marL="182563" indent="-182563">
              <a:lnSpc>
                <a:spcPct val="120000"/>
              </a:lnSpc>
              <a:buFont typeface="+mj-lt"/>
              <a:buAutoNum type="arabicPeriod"/>
            </a:pPr>
            <a:r>
              <a:rPr lang="en-US" dirty="0">
                <a:solidFill>
                  <a:srgbClr val="F05133"/>
                </a:solidFill>
                <a:latin typeface="Avenir Next LT Pro" panose="020B0504020202020204" pitchFamily="34" charset="77"/>
              </a:rPr>
              <a:t>We </a:t>
            </a:r>
            <a:r>
              <a:rPr lang="en-US" b="1" dirty="0">
                <a:solidFill>
                  <a:srgbClr val="F05133"/>
                </a:solidFill>
                <a:latin typeface="Avenir Next LT Pro" panose="020B0504020202020204" pitchFamily="34" charset="77"/>
              </a:rPr>
              <a:t>WILL</a:t>
            </a:r>
            <a:r>
              <a:rPr lang="en-US" dirty="0">
                <a:solidFill>
                  <a:srgbClr val="F05133"/>
                </a:solidFill>
                <a:latin typeface="Avenir Next LT Pro" panose="020B0504020202020204" pitchFamily="34" charset="77"/>
              </a:rPr>
              <a:t> Fix Climate Change!</a:t>
            </a:r>
          </a:p>
        </p:txBody>
      </p:sp>
    </p:spTree>
    <p:extLst>
      <p:ext uri="{BB962C8B-B14F-4D97-AF65-F5344CB8AC3E}">
        <p14:creationId xmlns:p14="http://schemas.microsoft.com/office/powerpoint/2010/main" val="103418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834BBD4-C7EB-D444-B900-654E48224289}"/>
              </a:ext>
            </a:extLst>
          </p:cNvPr>
          <p:cNvSpPr txBox="1">
            <a:spLocks/>
          </p:cNvSpPr>
          <p:nvPr/>
        </p:nvSpPr>
        <p:spPr>
          <a:xfrm>
            <a:off x="511444" y="495946"/>
            <a:ext cx="4908695" cy="5393410"/>
          </a:xfrm>
          <a:prstGeom prst="roundRect">
            <a:avLst>
              <a:gd name="adj" fmla="val 3211"/>
            </a:avLst>
          </a:prstGeom>
          <a:no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08075" marR="0" lvl="0" indent="-742950" algn="l" defTabSz="914400" rtl="0" eaLnBrk="1" fontAlgn="auto" latinLnBrk="0" hangingPunct="1">
              <a:lnSpc>
                <a:spcPct val="90000"/>
              </a:lnSpc>
              <a:spcBef>
                <a:spcPct val="0"/>
              </a:spcBef>
              <a:spcAft>
                <a:spcPts val="0"/>
              </a:spcAft>
              <a:buClrTx/>
              <a:buSzTx/>
              <a:buFont typeface="+mj-lt"/>
              <a:buAutoNum type="alphaUcPeriod" startAt="2"/>
              <a:tabLst/>
              <a:defRPr/>
            </a:pPr>
            <a:r>
              <a:rPr kumimoji="0" lang="en-US" sz="4000" b="0" u="none" strike="noStrike" kern="1200" cap="none" spc="0" normalizeH="0" baseline="0" noProof="0" dirty="0">
                <a:ln>
                  <a:noFill/>
                </a:ln>
                <a:solidFill>
                  <a:prstClr val="white"/>
                </a:solidFill>
                <a:effectLst/>
                <a:uLnTx/>
                <a:uFillTx/>
                <a:latin typeface="Avenir Next LT Pro" panose="020B0504020202020204" pitchFamily="34" charset="77"/>
                <a:ea typeface="+mj-ea"/>
                <a:cs typeface="+mj-cs"/>
              </a:rPr>
              <a:t>Peran Pendidikan </a:t>
            </a:r>
            <a:r>
              <a:rPr kumimoji="0" lang="en-US" sz="4000" b="0" u="none" strike="noStrike" kern="1200" cap="none" spc="0" normalizeH="0" baseline="0" noProof="0" dirty="0" err="1">
                <a:ln>
                  <a:noFill/>
                </a:ln>
                <a:solidFill>
                  <a:prstClr val="white"/>
                </a:solidFill>
                <a:effectLst/>
                <a:uLnTx/>
                <a:uFillTx/>
                <a:latin typeface="Avenir Next LT Pro" panose="020B0504020202020204" pitchFamily="34" charset="77"/>
                <a:ea typeface="+mj-ea"/>
                <a:cs typeface="+mj-cs"/>
              </a:rPr>
              <a:t>dalam</a:t>
            </a:r>
            <a:r>
              <a:rPr kumimoji="0" lang="en-US" sz="4000" b="0" u="none" strike="noStrike" kern="1200" cap="none" spc="0" normalizeH="0" baseline="0" noProof="0" dirty="0">
                <a:ln>
                  <a:noFill/>
                </a:ln>
                <a:solidFill>
                  <a:prstClr val="white"/>
                </a:solidFill>
                <a:effectLst/>
                <a:uLnTx/>
                <a:uFillTx/>
                <a:latin typeface="Avenir Next LT Pro" panose="020B0504020202020204" pitchFamily="34" charset="77"/>
                <a:ea typeface="+mj-ea"/>
                <a:cs typeface="+mj-cs"/>
              </a:rPr>
              <a:t> </a:t>
            </a:r>
            <a:r>
              <a:rPr kumimoji="0" lang="en-US" sz="4000" b="0" u="none" strike="noStrike" kern="1200" cap="none" spc="0" normalizeH="0" baseline="0" noProof="0" dirty="0" err="1">
                <a:ln>
                  <a:noFill/>
                </a:ln>
                <a:solidFill>
                  <a:prstClr val="white"/>
                </a:solidFill>
                <a:effectLst/>
                <a:uLnTx/>
                <a:uFillTx/>
                <a:latin typeface="Avenir Next LT Pro" panose="020B0504020202020204" pitchFamily="34" charset="77"/>
                <a:ea typeface="+mj-ea"/>
                <a:cs typeface="+mj-cs"/>
              </a:rPr>
              <a:t>Isu</a:t>
            </a:r>
            <a:r>
              <a:rPr kumimoji="0" lang="en-US" sz="4000" b="0" u="none" strike="noStrike" kern="1200" cap="none" spc="0" normalizeH="0" baseline="0" noProof="0" dirty="0">
                <a:ln>
                  <a:noFill/>
                </a:ln>
                <a:solidFill>
                  <a:prstClr val="white"/>
                </a:solidFill>
                <a:effectLst/>
                <a:uLnTx/>
                <a:uFillTx/>
                <a:latin typeface="Avenir Next LT Pro" panose="020B0504020202020204" pitchFamily="34" charset="77"/>
                <a:ea typeface="+mj-ea"/>
                <a:cs typeface="+mj-cs"/>
              </a:rPr>
              <a:t> </a:t>
            </a:r>
            <a:r>
              <a:rPr kumimoji="0" lang="en-US" sz="4000" b="0" u="none" strike="noStrike" kern="1200" cap="none" spc="0" normalizeH="0" baseline="0" noProof="0" dirty="0" err="1">
                <a:ln>
                  <a:noFill/>
                </a:ln>
                <a:solidFill>
                  <a:prstClr val="white"/>
                </a:solidFill>
                <a:effectLst/>
                <a:uLnTx/>
                <a:uFillTx/>
                <a:latin typeface="Avenir Next LT Pro" panose="020B0504020202020204" pitchFamily="34" charset="77"/>
                <a:ea typeface="+mj-ea"/>
                <a:cs typeface="+mj-cs"/>
              </a:rPr>
              <a:t>Lingkungan</a:t>
            </a:r>
            <a:r>
              <a:rPr kumimoji="0" lang="en-US" sz="4000" b="0" u="none" strike="noStrike" kern="1200" cap="none" spc="0" normalizeH="0" baseline="0" noProof="0" dirty="0">
                <a:ln>
                  <a:noFill/>
                </a:ln>
                <a:solidFill>
                  <a:prstClr val="white"/>
                </a:solidFill>
                <a:effectLst/>
                <a:uLnTx/>
                <a:uFillTx/>
                <a:latin typeface="Avenir Next LT Pro" panose="020B0504020202020204" pitchFamily="34" charset="77"/>
                <a:ea typeface="+mj-ea"/>
                <a:cs typeface="+mj-cs"/>
              </a:rPr>
              <a:t> </a:t>
            </a:r>
            <a:r>
              <a:rPr kumimoji="0" lang="en-US" sz="4000" b="0" u="none" strike="noStrike" kern="1200" cap="none" spc="0" normalizeH="0" baseline="0" noProof="0" dirty="0" err="1">
                <a:ln>
                  <a:noFill/>
                </a:ln>
                <a:solidFill>
                  <a:prstClr val="white"/>
                </a:solidFill>
                <a:effectLst/>
                <a:uLnTx/>
                <a:uFillTx/>
                <a:latin typeface="Avenir Next LT Pro" panose="020B0504020202020204" pitchFamily="34" charset="77"/>
                <a:ea typeface="+mj-ea"/>
                <a:cs typeface="+mj-cs"/>
              </a:rPr>
              <a:t>Hidup</a:t>
            </a:r>
            <a:endParaRPr kumimoji="0" lang="en-US" sz="4000" b="0" u="none" strike="noStrike" kern="1200" cap="none" spc="0" normalizeH="0" baseline="0" noProof="0" dirty="0">
              <a:ln>
                <a:noFill/>
              </a:ln>
              <a:solidFill>
                <a:prstClr val="white"/>
              </a:solidFill>
              <a:effectLst/>
              <a:uLnTx/>
              <a:uFillTx/>
              <a:latin typeface="Avenir Next LT Pro" panose="020B0504020202020204" pitchFamily="34" charset="77"/>
              <a:ea typeface="+mj-ea"/>
              <a:cs typeface="+mj-cs"/>
            </a:endParaRPr>
          </a:p>
        </p:txBody>
      </p:sp>
      <p:pic>
        <p:nvPicPr>
          <p:cNvPr id="3076" name="Picture 4" descr="Education Concept With Tree Of Knowledge Planting On Opening Old Big Book  In Library With Textbook, Stack Piles Of Text Archive And Aisle Of  Bookshelves In School Study Class Room Stock Photo,">
            <a:extLst>
              <a:ext uri="{FF2B5EF4-FFF2-40B4-BE49-F238E27FC236}">
                <a16:creationId xmlns:a16="http://schemas.microsoft.com/office/drawing/2014/main" id="{72271ACC-3AB5-0745-80A2-17D84DD7FE4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096000" y="495943"/>
            <a:ext cx="5584556" cy="5393409"/>
          </a:xfrm>
          <a:prstGeom prst="roundRect">
            <a:avLst>
              <a:gd name="adj" fmla="val 2912"/>
            </a:avLst>
          </a:prstGeom>
          <a:ln>
            <a:noFill/>
          </a:ln>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17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algn="ctr">
              <a:lnSpc>
                <a:spcPct val="100000"/>
              </a:lnSpc>
            </a:pPr>
            <a:r>
              <a:rPr lang="en-US" sz="2800" dirty="0">
                <a:solidFill>
                  <a:schemeClr val="bg1"/>
                </a:solidFill>
                <a:latin typeface="Avenir Next LT Pro" panose="020B0504020202020204" pitchFamily="34" charset="77"/>
              </a:rPr>
              <a:t>Peran Pendidikan</a:t>
            </a:r>
          </a:p>
        </p:txBody>
      </p:sp>
      <p:sp>
        <p:nvSpPr>
          <p:cNvPr id="17" name="TextBox 16">
            <a:extLst>
              <a:ext uri="{FF2B5EF4-FFF2-40B4-BE49-F238E27FC236}">
                <a16:creationId xmlns:a16="http://schemas.microsoft.com/office/drawing/2014/main" id="{35844DD7-3458-0444-BD3A-851608CE70E4}"/>
              </a:ext>
            </a:extLst>
          </p:cNvPr>
          <p:cNvSpPr txBox="1"/>
          <p:nvPr/>
        </p:nvSpPr>
        <p:spPr>
          <a:xfrm>
            <a:off x="328246" y="6581001"/>
            <a:ext cx="1186375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Dirangkum</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dari</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Miller &amp;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Spoolman</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(2016) Bab 25</a:t>
            </a:r>
          </a:p>
        </p:txBody>
      </p:sp>
      <p:sp>
        <p:nvSpPr>
          <p:cNvPr id="8" name="Content Placeholder 2">
            <a:extLst>
              <a:ext uri="{FF2B5EF4-FFF2-40B4-BE49-F238E27FC236}">
                <a16:creationId xmlns:a16="http://schemas.microsoft.com/office/drawing/2014/main" id="{966592CC-7642-6043-805E-7DBC8AD6FE26}"/>
              </a:ext>
            </a:extLst>
          </p:cNvPr>
          <p:cNvSpPr>
            <a:spLocks noGrp="1"/>
          </p:cNvSpPr>
          <p:nvPr>
            <p:ph idx="1"/>
          </p:nvPr>
        </p:nvSpPr>
        <p:spPr>
          <a:xfrm>
            <a:off x="513568" y="1825624"/>
            <a:ext cx="6830208" cy="4351338"/>
          </a:xfrm>
          <a:prstGeom prst="roundRect">
            <a:avLst>
              <a:gd name="adj" fmla="val 3158"/>
            </a:avLst>
          </a:prstGeom>
          <a:solidFill>
            <a:schemeClr val="bg1"/>
          </a:solidFill>
        </p:spPr>
        <p:txBody>
          <a:bodyPr anchor="t">
            <a:noAutofit/>
          </a:bodyPr>
          <a:lstStyle/>
          <a:p>
            <a:pPr marL="358775" indent="-358775">
              <a:lnSpc>
                <a:spcPct val="120000"/>
              </a:lnSpc>
              <a:buFont typeface="Wingdings" pitchFamily="2" charset="2"/>
              <a:buChar char="q"/>
            </a:pPr>
            <a:r>
              <a:rPr lang="en-US" sz="1800" b="1" dirty="0" err="1">
                <a:solidFill>
                  <a:srgbClr val="F05133"/>
                </a:solidFill>
                <a:latin typeface="Avenir Next LT Pro" panose="020B0504020202020204" pitchFamily="34" charset="77"/>
              </a:rPr>
              <a:t>Kerusakan</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sistem</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pendukung</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kehidupan</a:t>
            </a:r>
            <a:r>
              <a:rPr lang="en-US" sz="1800" b="1" dirty="0">
                <a:solidFill>
                  <a:srgbClr val="F05133"/>
                </a:solidFill>
                <a:latin typeface="Avenir Next LT Pro" panose="020B0504020202020204" pitchFamily="34" charset="77"/>
              </a:rPr>
              <a:t> </a:t>
            </a:r>
            <a:r>
              <a:rPr lang="en-US" sz="1800" dirty="0">
                <a:latin typeface="Avenir Next LT Pro" panose="020B0504020202020204" pitchFamily="34" charset="77"/>
              </a:rPr>
              <a:t>(</a:t>
            </a:r>
            <a:r>
              <a:rPr lang="en-US" sz="1800" i="1" dirty="0">
                <a:latin typeface="Avenir Next LT Pro" panose="020B0504020202020204" pitchFamily="34" charset="77"/>
              </a:rPr>
              <a:t>life-sustaining system</a:t>
            </a:r>
            <a:r>
              <a:rPr lang="en-US" sz="1800" dirty="0">
                <a:latin typeface="Avenir Next LT Pro" panose="020B0504020202020204" pitchFamily="34" charset="77"/>
              </a:rPr>
              <a:t>) </a:t>
            </a:r>
            <a:r>
              <a:rPr lang="en-US" sz="1800" dirty="0" err="1">
                <a:latin typeface="Avenir Next LT Pro" panose="020B0504020202020204" pitchFamily="34" charset="77"/>
              </a:rPr>
              <a:t>diantaranya</a:t>
            </a:r>
            <a:r>
              <a:rPr lang="en-US" sz="1800" dirty="0">
                <a:latin typeface="Avenir Next LT Pro" panose="020B0504020202020204" pitchFamily="34" charset="77"/>
              </a:rPr>
              <a:t> </a:t>
            </a:r>
            <a:r>
              <a:rPr lang="en-US" sz="1800" dirty="0" err="1">
                <a:latin typeface="Avenir Next LT Pro" panose="020B0504020202020204" pitchFamily="34" charset="77"/>
              </a:rPr>
              <a:t>disebabkan</a:t>
            </a:r>
            <a:r>
              <a:rPr lang="en-US" sz="1800" dirty="0">
                <a:latin typeface="Avenir Next LT Pro" panose="020B0504020202020204" pitchFamily="34" charset="77"/>
              </a:rPr>
              <a:t> </a:t>
            </a:r>
            <a:r>
              <a:rPr lang="en-US" sz="1800" b="1" dirty="0" err="1">
                <a:solidFill>
                  <a:srgbClr val="F05133"/>
                </a:solidFill>
                <a:latin typeface="Avenir Next LT Pro" panose="020B0504020202020204" pitchFamily="34" charset="77"/>
              </a:rPr>
              <a:t>keacuhan</a:t>
            </a:r>
            <a:r>
              <a:rPr lang="en-US" sz="1800" dirty="0">
                <a:latin typeface="Avenir Next LT Pro" panose="020B0504020202020204" pitchFamily="34" charset="77"/>
              </a:rPr>
              <a:t> (</a:t>
            </a:r>
            <a:r>
              <a:rPr lang="en-US" sz="1800" b="1" i="1" dirty="0">
                <a:solidFill>
                  <a:srgbClr val="F05133"/>
                </a:solidFill>
                <a:latin typeface="Avenir Next LT Pro" panose="020B0504020202020204" pitchFamily="34" charset="77"/>
              </a:rPr>
              <a:t>ignorance</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dirty="0" err="1">
                <a:latin typeface="Avenir Next LT Pro" panose="020B0504020202020204" pitchFamily="34" charset="77"/>
              </a:rPr>
              <a:t>terhadap</a:t>
            </a:r>
            <a:r>
              <a:rPr lang="en-US" sz="1800" dirty="0">
                <a:latin typeface="Avenir Next LT Pro" panose="020B0504020202020204" pitchFamily="34" charset="77"/>
              </a:rPr>
              <a:t> proses-proses </a:t>
            </a:r>
            <a:r>
              <a:rPr lang="en-US" sz="1800" dirty="0" err="1">
                <a:latin typeface="Avenir Next LT Pro" panose="020B0504020202020204" pitchFamily="34" charset="77"/>
              </a:rPr>
              <a:t>alam</a:t>
            </a:r>
            <a:r>
              <a:rPr lang="en-US" sz="1800" dirty="0">
                <a:latin typeface="Avenir Next LT Pro" panose="020B0504020202020204" pitchFamily="34" charset="77"/>
              </a:rPr>
              <a:t> dan </a:t>
            </a:r>
            <a:r>
              <a:rPr lang="en-US" sz="1800" dirty="0" err="1">
                <a:latin typeface="Avenir Next LT Pro" panose="020B0504020202020204" pitchFamily="34" charset="77"/>
              </a:rPr>
              <a:t>perannya</a:t>
            </a:r>
            <a:r>
              <a:rPr lang="en-US" sz="1800" dirty="0">
                <a:latin typeface="Avenir Next LT Pro" panose="020B0504020202020204" pitchFamily="34" charset="77"/>
              </a:rPr>
              <a:t> </a:t>
            </a:r>
            <a:r>
              <a:rPr lang="en-US" sz="1800" dirty="0" err="1">
                <a:latin typeface="Avenir Next LT Pro" panose="020B0504020202020204" pitchFamily="34" charset="77"/>
              </a:rPr>
              <a:t>dalam</a:t>
            </a:r>
            <a:r>
              <a:rPr lang="en-US" sz="1800" dirty="0">
                <a:latin typeface="Avenir Next LT Pro" panose="020B0504020202020204" pitchFamily="34" charset="77"/>
              </a:rPr>
              <a:t> </a:t>
            </a:r>
            <a:r>
              <a:rPr lang="en-US" sz="1800" dirty="0" err="1">
                <a:latin typeface="Avenir Next LT Pro" panose="020B0504020202020204" pitchFamily="34" charset="77"/>
              </a:rPr>
              <a:t>menciptakan</a:t>
            </a:r>
            <a:r>
              <a:rPr lang="en-US" sz="1800" dirty="0">
                <a:latin typeface="Avenir Next LT Pro" panose="020B0504020202020204" pitchFamily="34" charset="77"/>
              </a:rPr>
              <a:t> </a:t>
            </a:r>
            <a:r>
              <a:rPr lang="en-US" sz="1800" dirty="0" err="1">
                <a:latin typeface="Avenir Next LT Pro" panose="020B0504020202020204" pitchFamily="34" charset="77"/>
              </a:rPr>
              <a:t>sistem</a:t>
            </a:r>
            <a:r>
              <a:rPr lang="en-US" sz="1800" dirty="0">
                <a:latin typeface="Avenir Next LT Pro" panose="020B0504020202020204" pitchFamily="34" charset="77"/>
              </a:rPr>
              <a:t> </a:t>
            </a:r>
            <a:r>
              <a:rPr lang="en-US" sz="1800" dirty="0" err="1">
                <a:latin typeface="Avenir Next LT Pro" panose="020B0504020202020204" pitchFamily="34" charset="77"/>
              </a:rPr>
              <a:t>pendukung</a:t>
            </a:r>
            <a:r>
              <a:rPr lang="en-US" sz="1800" dirty="0">
                <a:latin typeface="Avenir Next LT Pro" panose="020B0504020202020204" pitchFamily="34" charset="77"/>
              </a:rPr>
              <a:t> </a:t>
            </a:r>
            <a:r>
              <a:rPr lang="en-US" sz="1800" dirty="0" err="1">
                <a:latin typeface="Avenir Next LT Pro" panose="020B0504020202020204" pitchFamily="34" charset="77"/>
              </a:rPr>
              <a:t>kehidupan</a:t>
            </a:r>
            <a:r>
              <a:rPr lang="en-US" sz="1800" dirty="0">
                <a:latin typeface="Avenir Next LT Pro" panose="020B0504020202020204" pitchFamily="34" charset="77"/>
              </a:rPr>
              <a:t> dan </a:t>
            </a:r>
            <a:r>
              <a:rPr lang="en-US" sz="1800" dirty="0" err="1">
                <a:latin typeface="Avenir Next LT Pro" panose="020B0504020202020204" pitchFamily="34" charset="77"/>
              </a:rPr>
              <a:t>buruknya</a:t>
            </a:r>
            <a:r>
              <a:rPr lang="en-US" sz="1800" dirty="0">
                <a:latin typeface="Avenir Next LT Pro" panose="020B0504020202020204" pitchFamily="34" charset="77"/>
              </a:rPr>
              <a:t> </a:t>
            </a:r>
            <a:r>
              <a:rPr lang="en-US" sz="1800" dirty="0" err="1">
                <a:latin typeface="Avenir Next LT Pro" panose="020B0504020202020204" pitchFamily="34" charset="77"/>
              </a:rPr>
              <a:t>perilaku</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dirty="0" err="1">
                <a:latin typeface="Avenir Next LT Pro" panose="020B0504020202020204" pitchFamily="34" charset="77"/>
              </a:rPr>
              <a:t>terhadap</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a:t>
            </a:r>
            <a:r>
              <a:rPr lang="en-US" sz="1800" dirty="0" err="1">
                <a:latin typeface="Avenir Next LT Pro" panose="020B0504020202020204" pitchFamily="34" charset="77"/>
              </a:rPr>
              <a:t>bumi</a:t>
            </a:r>
            <a:r>
              <a:rPr lang="en-US" sz="1800" dirty="0">
                <a:latin typeface="Avenir Next LT Pro" panose="020B0504020202020204" pitchFamily="34" charset="77"/>
              </a:rPr>
              <a:t>. </a:t>
            </a:r>
          </a:p>
          <a:p>
            <a:pPr marL="358775" indent="-358775">
              <a:lnSpc>
                <a:spcPct val="120000"/>
              </a:lnSpc>
              <a:buFont typeface="Wingdings" pitchFamily="2" charset="2"/>
              <a:buChar char="q"/>
            </a:pPr>
            <a:r>
              <a:rPr lang="en-US" sz="1800" dirty="0">
                <a:latin typeface="Avenir Next LT Pro" panose="020B0504020202020204" pitchFamily="34" charset="77"/>
              </a:rPr>
              <a:t>Salah </a:t>
            </a:r>
            <a:r>
              <a:rPr lang="en-US" sz="1800" dirty="0" err="1">
                <a:latin typeface="Avenir Next LT Pro" panose="020B0504020202020204" pitchFamily="34" charset="77"/>
              </a:rPr>
              <a:t>satu</a:t>
            </a:r>
            <a:r>
              <a:rPr lang="en-US" sz="1800" dirty="0">
                <a:latin typeface="Avenir Next LT Pro" panose="020B0504020202020204" pitchFamily="34" charset="77"/>
              </a:rPr>
              <a:t> </a:t>
            </a:r>
            <a:r>
              <a:rPr lang="en-US" sz="1800" dirty="0" err="1">
                <a:latin typeface="Avenir Next LT Pro" panose="020B0504020202020204" pitchFamily="34" charset="77"/>
              </a:rPr>
              <a:t>cara</a:t>
            </a:r>
            <a:r>
              <a:rPr lang="en-US" sz="1800" dirty="0">
                <a:latin typeface="Avenir Next LT Pro" panose="020B0504020202020204" pitchFamily="34" charset="77"/>
              </a:rPr>
              <a:t> </a:t>
            </a:r>
            <a:r>
              <a:rPr lang="en-US" sz="1800" dirty="0" err="1">
                <a:latin typeface="Avenir Next LT Pro" panose="020B0504020202020204" pitchFamily="34" charset="77"/>
              </a:rPr>
              <a:t>mengatasi</a:t>
            </a:r>
            <a:r>
              <a:rPr lang="en-US" sz="1800" dirty="0">
                <a:latin typeface="Avenir Next LT Pro" panose="020B0504020202020204" pitchFamily="34" charset="77"/>
              </a:rPr>
              <a:t> </a:t>
            </a:r>
            <a:r>
              <a:rPr lang="en-US" sz="1800" dirty="0" err="1">
                <a:latin typeface="Avenir Next LT Pro" panose="020B0504020202020204" pitchFamily="34" charset="77"/>
              </a:rPr>
              <a:t>keacuhan</a:t>
            </a:r>
            <a:r>
              <a:rPr lang="en-US" sz="1800" dirty="0">
                <a:latin typeface="Avenir Next LT Pro" panose="020B0504020202020204" pitchFamily="34" charset="77"/>
              </a:rPr>
              <a:t> </a:t>
            </a:r>
            <a:r>
              <a:rPr lang="en-US" sz="1800" dirty="0" err="1">
                <a:latin typeface="Avenir Next LT Pro" panose="020B0504020202020204" pitchFamily="34" charset="77"/>
              </a:rPr>
              <a:t>terhadap</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a:t>
            </a:r>
            <a:r>
              <a:rPr lang="en-US" sz="1800" dirty="0" err="1">
                <a:latin typeface="Avenir Next LT Pro" panose="020B0504020202020204" pitchFamily="34" charset="77"/>
              </a:rPr>
              <a:t>adalah</a:t>
            </a:r>
            <a:r>
              <a:rPr lang="en-US" sz="1800" dirty="0">
                <a:latin typeface="Avenir Next LT Pro" panose="020B0504020202020204" pitchFamily="34" charset="77"/>
              </a:rPr>
              <a:t> </a:t>
            </a:r>
            <a:r>
              <a:rPr lang="en-US" sz="1800" dirty="0" err="1">
                <a:latin typeface="Avenir Next LT Pro" panose="020B0504020202020204" pitchFamily="34" charset="77"/>
              </a:rPr>
              <a:t>dengan</a:t>
            </a:r>
            <a:r>
              <a:rPr lang="en-US" sz="1800" dirty="0">
                <a:latin typeface="Avenir Next LT Pro" panose="020B0504020202020204" pitchFamily="34" charset="77"/>
              </a:rPr>
              <a:t> </a:t>
            </a:r>
            <a:r>
              <a:rPr lang="en-US" sz="1800" b="1" dirty="0" err="1">
                <a:solidFill>
                  <a:srgbClr val="129179"/>
                </a:solidFill>
                <a:latin typeface="Avenir Next LT Pro" panose="020B0504020202020204" pitchFamily="34" charset="77"/>
              </a:rPr>
              <a:t>pendidikan</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menciptakan</a:t>
            </a:r>
            <a:r>
              <a:rPr lang="en-US" sz="1800" dirty="0">
                <a:latin typeface="Avenir Next LT Pro" panose="020B0504020202020204" pitchFamily="34" charset="77"/>
              </a:rPr>
              <a:t> </a:t>
            </a:r>
            <a:r>
              <a:rPr lang="en-US" sz="1800" b="1" i="1" dirty="0">
                <a:solidFill>
                  <a:srgbClr val="129179"/>
                </a:solidFill>
                <a:latin typeface="Avenir Next LT Pro" panose="020B0504020202020204" pitchFamily="34" charset="77"/>
              </a:rPr>
              <a:t>environmental literacy </a:t>
            </a:r>
            <a:r>
              <a:rPr lang="en-US" sz="1800" dirty="0" err="1">
                <a:latin typeface="Avenir Next LT Pro" panose="020B0504020202020204" pitchFamily="34" charset="77"/>
              </a:rPr>
              <a:t>bagi</a:t>
            </a:r>
            <a:r>
              <a:rPr lang="en-US" sz="1800" dirty="0">
                <a:latin typeface="Avenir Next LT Pro" panose="020B0504020202020204" pitchFamily="34" charset="77"/>
              </a:rPr>
              <a:t> </a:t>
            </a:r>
            <a:r>
              <a:rPr lang="en-US" sz="1800" dirty="0" err="1">
                <a:latin typeface="Avenir Next LT Pro" panose="020B0504020202020204" pitchFamily="34" charset="77"/>
              </a:rPr>
              <a:t>masyarakat</a:t>
            </a:r>
            <a:r>
              <a:rPr lang="en-US" sz="1800" dirty="0">
                <a:latin typeface="Avenir Next LT Pro" panose="020B0504020202020204" pitchFamily="34" charset="77"/>
              </a:rPr>
              <a:t> </a:t>
            </a:r>
            <a:r>
              <a:rPr lang="en-US" sz="1800" dirty="0" err="1">
                <a:latin typeface="Avenir Next LT Pro" panose="020B0504020202020204" pitchFamily="34" charset="77"/>
              </a:rPr>
              <a:t>luas</a:t>
            </a:r>
            <a:r>
              <a:rPr lang="en-US" sz="1800" dirty="0">
                <a:latin typeface="Avenir Next LT Pro" panose="020B0504020202020204" pitchFamily="34" charset="77"/>
              </a:rPr>
              <a:t>. </a:t>
            </a:r>
          </a:p>
          <a:p>
            <a:pPr marL="358775" indent="-358775">
              <a:lnSpc>
                <a:spcPct val="120000"/>
              </a:lnSpc>
              <a:buFont typeface="Wingdings" pitchFamily="2" charset="2"/>
              <a:buChar char="q"/>
            </a:pPr>
            <a:r>
              <a:rPr lang="en-US" sz="1800" b="1" dirty="0" err="1">
                <a:solidFill>
                  <a:srgbClr val="129179"/>
                </a:solidFill>
                <a:latin typeface="Avenir Next LT Pro" panose="020B0504020202020204" pitchFamily="34" charset="77"/>
              </a:rPr>
              <a:t>Belajar</a:t>
            </a:r>
            <a:r>
              <a:rPr lang="en-US" sz="1800" b="1" dirty="0">
                <a:solidFill>
                  <a:srgbClr val="129179"/>
                </a:solidFill>
                <a:latin typeface="Avenir Next LT Pro" panose="020B0504020202020204" pitchFamily="34" charset="77"/>
              </a:rPr>
              <a:t> </a:t>
            </a:r>
            <a:r>
              <a:rPr lang="en-US" sz="1800" b="1" dirty="0" err="1">
                <a:solidFill>
                  <a:srgbClr val="129179"/>
                </a:solidFill>
                <a:latin typeface="Avenir Next LT Pro" panose="020B0504020202020204" pitchFamily="34" charset="77"/>
              </a:rPr>
              <a:t>dari</a:t>
            </a:r>
            <a:r>
              <a:rPr lang="en-US" sz="1800" b="1" dirty="0">
                <a:solidFill>
                  <a:srgbClr val="129179"/>
                </a:solidFill>
                <a:latin typeface="Avenir Next LT Pro" panose="020B0504020202020204" pitchFamily="34" charset="77"/>
              </a:rPr>
              <a:t> </a:t>
            </a:r>
            <a:r>
              <a:rPr lang="en-US" sz="1800" b="1" dirty="0" err="1">
                <a:solidFill>
                  <a:srgbClr val="129179"/>
                </a:solidFill>
                <a:latin typeface="Avenir Next LT Pro" panose="020B0504020202020204" pitchFamily="34" charset="77"/>
              </a:rPr>
              <a:t>alam</a:t>
            </a:r>
            <a:r>
              <a:rPr lang="en-US" sz="1800" b="1" dirty="0">
                <a:solidFill>
                  <a:srgbClr val="129179"/>
                </a:solidFill>
                <a:latin typeface="Avenir Next LT Pro" panose="020B0504020202020204" pitchFamily="34" charset="77"/>
              </a:rPr>
              <a:t> </a:t>
            </a:r>
            <a:r>
              <a:rPr lang="en-US" sz="1800" dirty="0">
                <a:latin typeface="Avenir Next LT Pro" panose="020B0504020202020204" pitchFamily="34" charset="77"/>
              </a:rPr>
              <a:t>(</a:t>
            </a:r>
            <a:r>
              <a:rPr lang="en-US" sz="1800" b="1" i="1" dirty="0">
                <a:solidFill>
                  <a:srgbClr val="129179"/>
                </a:solidFill>
                <a:latin typeface="Avenir Next LT Pro" panose="020B0504020202020204" pitchFamily="34" charset="77"/>
              </a:rPr>
              <a:t>learning from nature</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dapat</a:t>
            </a:r>
            <a:r>
              <a:rPr lang="en-US" sz="1800" dirty="0">
                <a:latin typeface="Avenir Next LT Pro" panose="020B0504020202020204" pitchFamily="34" charset="77"/>
              </a:rPr>
              <a:t> </a:t>
            </a:r>
            <a:r>
              <a:rPr lang="en-US" sz="1800" dirty="0" err="1">
                <a:latin typeface="Avenir Next LT Pro" panose="020B0504020202020204" pitchFamily="34" charset="77"/>
              </a:rPr>
              <a:t>bekerja</a:t>
            </a:r>
            <a:r>
              <a:rPr lang="en-US" sz="1800" dirty="0">
                <a:latin typeface="Avenir Next LT Pro" panose="020B0504020202020204" pitchFamily="34" charset="77"/>
              </a:rPr>
              <a:t> </a:t>
            </a:r>
            <a:r>
              <a:rPr lang="en-US" sz="1800" dirty="0" err="1">
                <a:latin typeface="Avenir Next LT Pro" panose="020B0504020202020204" pitchFamily="34" charset="77"/>
              </a:rPr>
              <a:t>selaras</a:t>
            </a:r>
            <a:r>
              <a:rPr lang="en-US" sz="1800" dirty="0">
                <a:latin typeface="Avenir Next LT Pro" panose="020B0504020202020204" pitchFamily="34" charset="77"/>
              </a:rPr>
              <a:t> </a:t>
            </a:r>
            <a:r>
              <a:rPr lang="en-US" sz="1800" dirty="0" err="1">
                <a:latin typeface="Avenir Next LT Pro" panose="020B0504020202020204" pitchFamily="34" charset="77"/>
              </a:rPr>
              <a:t>dengan</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 </a:t>
            </a:r>
            <a:r>
              <a:rPr lang="en-US" sz="1800" dirty="0" err="1">
                <a:latin typeface="Avenir Next LT Pro" panose="020B0504020202020204" pitchFamily="34" charset="77"/>
              </a:rPr>
              <a:t>bukan</a:t>
            </a:r>
            <a:r>
              <a:rPr lang="en-US" sz="1800" dirty="0">
                <a:latin typeface="Avenir Next LT Pro" panose="020B0504020202020204" pitchFamily="34" charset="77"/>
              </a:rPr>
              <a:t> </a:t>
            </a:r>
            <a:r>
              <a:rPr lang="en-US" sz="1800" dirty="0" err="1">
                <a:latin typeface="Avenir Next LT Pro" panose="020B0504020202020204" pitchFamily="34" charset="77"/>
              </a:rPr>
              <a:t>melawan</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 </a:t>
            </a:r>
            <a:r>
              <a:rPr lang="en-US" sz="1800" dirty="0" err="1">
                <a:latin typeface="Avenir Next LT Pro" panose="020B0504020202020204" pitchFamily="34" charset="77"/>
              </a:rPr>
              <a:t>adalah</a:t>
            </a:r>
            <a:r>
              <a:rPr lang="en-US" sz="1800" dirty="0">
                <a:latin typeface="Avenir Next LT Pro" panose="020B0504020202020204" pitchFamily="34" charset="77"/>
              </a:rPr>
              <a:t> </a:t>
            </a:r>
            <a:r>
              <a:rPr lang="en-US" sz="1800" dirty="0" err="1">
                <a:latin typeface="Avenir Next LT Pro" panose="020B0504020202020204" pitchFamily="34" charset="77"/>
              </a:rPr>
              <a:t>cara</a:t>
            </a:r>
            <a:r>
              <a:rPr lang="en-US" sz="1800" dirty="0">
                <a:latin typeface="Avenir Next LT Pro" panose="020B0504020202020204" pitchFamily="34" charset="77"/>
              </a:rPr>
              <a:t> </a:t>
            </a:r>
            <a:r>
              <a:rPr lang="en-US" sz="1800" dirty="0" err="1">
                <a:latin typeface="Avenir Next LT Pro" panose="020B0504020202020204" pitchFamily="34" charset="77"/>
              </a:rPr>
              <a:t>terbaik</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mencapai</a:t>
            </a:r>
            <a:r>
              <a:rPr lang="en-US" sz="1800" dirty="0">
                <a:latin typeface="Avenir Next LT Pro" panose="020B0504020202020204" pitchFamily="34" charset="77"/>
              </a:rPr>
              <a:t> </a:t>
            </a:r>
            <a:r>
              <a:rPr lang="en-US" sz="1800" dirty="0" err="1">
                <a:latin typeface="Avenir Next LT Pro" panose="020B0504020202020204" pitchFamily="34" charset="77"/>
              </a:rPr>
              <a:t>keberlanjutan</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dan </a:t>
            </a:r>
            <a:r>
              <a:rPr lang="en-US" sz="1800" dirty="0" err="1">
                <a:latin typeface="Avenir Next LT Pro" panose="020B0504020202020204" pitchFamily="34" charset="77"/>
              </a:rPr>
              <a:t>dengan</a:t>
            </a:r>
            <a:r>
              <a:rPr lang="en-US" sz="1800" dirty="0">
                <a:latin typeface="Avenir Next LT Pro" panose="020B0504020202020204" pitchFamily="34" charset="77"/>
              </a:rPr>
              <a:t> </a:t>
            </a:r>
            <a:r>
              <a:rPr lang="en-US" sz="1800" dirty="0" err="1">
                <a:latin typeface="Avenir Next LT Pro" panose="020B0504020202020204" pitchFamily="34" charset="77"/>
              </a:rPr>
              <a:t>sendirinya</a:t>
            </a:r>
            <a:r>
              <a:rPr lang="en-US" sz="1800" dirty="0">
                <a:latin typeface="Avenir Next LT Pro" panose="020B0504020202020204" pitchFamily="34" charset="77"/>
              </a:rPr>
              <a:t> </a:t>
            </a:r>
            <a:r>
              <a:rPr lang="en-US" sz="1800" dirty="0" err="1">
                <a:latin typeface="Avenir Next LT Pro" panose="020B0504020202020204" pitchFamily="34" charset="77"/>
              </a:rPr>
              <a:t>keberlanjutan</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a:t>
            </a:r>
          </a:p>
        </p:txBody>
      </p:sp>
      <p:pic>
        <p:nvPicPr>
          <p:cNvPr id="9" name="Content Placeholder 7">
            <a:extLst>
              <a:ext uri="{FF2B5EF4-FFF2-40B4-BE49-F238E27FC236}">
                <a16:creationId xmlns:a16="http://schemas.microsoft.com/office/drawing/2014/main" id="{6BFF5EE8-2AE7-3846-8502-D04C38402C72}"/>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343776" y="1825624"/>
            <a:ext cx="4377342" cy="4351338"/>
          </a:xfrm>
          <a:prstGeom prst="rect">
            <a:avLst/>
          </a:prstGeom>
        </p:spPr>
      </p:pic>
    </p:spTree>
    <p:extLst>
      <p:ext uri="{BB962C8B-B14F-4D97-AF65-F5344CB8AC3E}">
        <p14:creationId xmlns:p14="http://schemas.microsoft.com/office/powerpoint/2010/main" val="1347769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algn="ctr">
              <a:lnSpc>
                <a:spcPct val="100000"/>
              </a:lnSpc>
            </a:pPr>
            <a:r>
              <a:rPr lang="en-US" sz="2800" i="1" dirty="0">
                <a:latin typeface="Avenir Next LT Pro" panose="020B0504020202020204" pitchFamily="34" charset="77"/>
              </a:rPr>
              <a:t>Environmental Literacy</a:t>
            </a:r>
          </a:p>
        </p:txBody>
      </p:sp>
      <p:sp>
        <p:nvSpPr>
          <p:cNvPr id="3" name="Content Placeholder 2">
            <a:extLst>
              <a:ext uri="{FF2B5EF4-FFF2-40B4-BE49-F238E27FC236}">
                <a16:creationId xmlns:a16="http://schemas.microsoft.com/office/drawing/2014/main" id="{72AD897A-01C0-D349-84F9-16E765DCB134}"/>
              </a:ext>
            </a:extLst>
          </p:cNvPr>
          <p:cNvSpPr>
            <a:spLocks noGrp="1"/>
          </p:cNvSpPr>
          <p:nvPr>
            <p:ph idx="1"/>
          </p:nvPr>
        </p:nvSpPr>
        <p:spPr>
          <a:xfrm>
            <a:off x="513567" y="1825624"/>
            <a:ext cx="5085567" cy="4351338"/>
          </a:xfrm>
          <a:prstGeom prst="roundRect">
            <a:avLst>
              <a:gd name="adj" fmla="val 3158"/>
            </a:avLst>
          </a:prstGeom>
          <a:solidFill>
            <a:schemeClr val="bg1"/>
          </a:solidFill>
        </p:spPr>
        <p:txBody>
          <a:bodyPr anchor="t">
            <a:noAutofit/>
          </a:bodyPr>
          <a:lstStyle/>
          <a:p>
            <a:pPr marL="358775" indent="-358775">
              <a:lnSpc>
                <a:spcPct val="120000"/>
              </a:lnSpc>
              <a:buFont typeface="Wingdings" pitchFamily="2" charset="2"/>
              <a:buChar char="q"/>
            </a:pPr>
            <a:r>
              <a:rPr lang="en-US" sz="1800" dirty="0">
                <a:latin typeface="Avenir Next LT Pro" panose="020B0504020202020204" pitchFamily="34" charset="77"/>
              </a:rPr>
              <a:t>Masyarakat </a:t>
            </a:r>
            <a:r>
              <a:rPr lang="en-US" sz="1800" dirty="0" err="1">
                <a:latin typeface="Avenir Next LT Pro" panose="020B0504020202020204" pitchFamily="34" charset="77"/>
              </a:rPr>
              <a:t>dengan</a:t>
            </a:r>
            <a:r>
              <a:rPr lang="en-US" sz="1800" dirty="0">
                <a:latin typeface="Avenir Next LT Pro" panose="020B0504020202020204" pitchFamily="34" charset="77"/>
              </a:rPr>
              <a:t> </a:t>
            </a:r>
            <a:r>
              <a:rPr lang="en-US" sz="1800" i="1" dirty="0">
                <a:latin typeface="Avenir Next LT Pro" panose="020B0504020202020204" pitchFamily="34" charset="77"/>
              </a:rPr>
              <a:t>environmental literacy  </a:t>
            </a:r>
            <a:r>
              <a:rPr lang="en-US" sz="1800" dirty="0" err="1">
                <a:latin typeface="Avenir Next LT Pro" panose="020B0504020202020204" pitchFamily="34" charset="77"/>
              </a:rPr>
              <a:t>harus</a:t>
            </a:r>
            <a:r>
              <a:rPr lang="en-US" sz="1800" dirty="0">
                <a:latin typeface="Avenir Next LT Pro" panose="020B0504020202020204" pitchFamily="34" charset="77"/>
              </a:rPr>
              <a:t> </a:t>
            </a:r>
            <a:r>
              <a:rPr lang="en-US" sz="1800" dirty="0" err="1">
                <a:latin typeface="Avenir Next LT Pro" panose="020B0504020202020204" pitchFamily="34" charset="77"/>
              </a:rPr>
              <a:t>mampu</a:t>
            </a:r>
            <a:r>
              <a:rPr lang="en-US" sz="1800" dirty="0">
                <a:latin typeface="Avenir Next LT Pro" panose="020B0504020202020204" pitchFamily="34" charset="77"/>
              </a:rPr>
              <a:t> </a:t>
            </a:r>
            <a:r>
              <a:rPr lang="en-US" sz="1800" dirty="0" err="1">
                <a:latin typeface="Avenir Next LT Pro" panose="020B0504020202020204" pitchFamily="34" charset="77"/>
              </a:rPr>
              <a:t>menjawab</a:t>
            </a:r>
            <a:r>
              <a:rPr lang="en-US" sz="1800" dirty="0">
                <a:latin typeface="Avenir Next LT Pro" panose="020B0504020202020204" pitchFamily="34" charset="77"/>
              </a:rPr>
              <a:t> </a:t>
            </a:r>
            <a:r>
              <a:rPr lang="en-US" sz="1800" dirty="0" err="1">
                <a:latin typeface="Avenir Next LT Pro" panose="020B0504020202020204" pitchFamily="34" charset="77"/>
              </a:rPr>
              <a:t>pertanyaan-pertanyaan</a:t>
            </a:r>
            <a:r>
              <a:rPr lang="en-US" sz="1800" dirty="0">
                <a:latin typeface="Avenir Next LT Pro" panose="020B0504020202020204" pitchFamily="34" charset="77"/>
              </a:rPr>
              <a:t> </a:t>
            </a:r>
            <a:r>
              <a:rPr lang="en-US" sz="1800" dirty="0" err="1">
                <a:latin typeface="Avenir Next LT Pro" panose="020B0504020202020204" pitchFamily="34" charset="77"/>
              </a:rPr>
              <a:t>serta</a:t>
            </a:r>
            <a:r>
              <a:rPr lang="en-US" sz="1800" dirty="0">
                <a:latin typeface="Avenir Next LT Pro" panose="020B0504020202020204" pitchFamily="34" charset="77"/>
              </a:rPr>
              <a:t> </a:t>
            </a:r>
            <a:r>
              <a:rPr lang="en-US" sz="1800" dirty="0" err="1">
                <a:latin typeface="Avenir Next LT Pro" panose="020B0504020202020204" pitchFamily="34" charset="77"/>
              </a:rPr>
              <a:t>memiliki</a:t>
            </a:r>
            <a:r>
              <a:rPr lang="en-US" sz="1800" dirty="0">
                <a:latin typeface="Avenir Next LT Pro" panose="020B0504020202020204" pitchFamily="34" charset="77"/>
              </a:rPr>
              <a:t> </a:t>
            </a:r>
            <a:r>
              <a:rPr lang="en-US" sz="1800" dirty="0" err="1">
                <a:latin typeface="Avenir Next LT Pro" panose="020B0504020202020204" pitchFamily="34" charset="77"/>
              </a:rPr>
              <a:t>pengetahuan</a:t>
            </a:r>
            <a:r>
              <a:rPr lang="en-US" sz="1800" dirty="0">
                <a:latin typeface="Avenir Next LT Pro" panose="020B0504020202020204" pitchFamily="34" charset="77"/>
              </a:rPr>
              <a:t> </a:t>
            </a:r>
            <a:r>
              <a:rPr lang="en-US" sz="1800" dirty="0" err="1">
                <a:latin typeface="Avenir Next LT Pro" panose="020B0504020202020204" pitchFamily="34" charset="77"/>
              </a:rPr>
              <a:t>sebagaimana</a:t>
            </a:r>
            <a:r>
              <a:rPr lang="en-US" sz="1800" dirty="0">
                <a:latin typeface="Avenir Next LT Pro" panose="020B0504020202020204" pitchFamily="34" charset="77"/>
              </a:rPr>
              <a:t> </a:t>
            </a:r>
            <a:r>
              <a:rPr lang="en-US" sz="1800" dirty="0" err="1">
                <a:latin typeface="Avenir Next LT Pro" panose="020B0504020202020204" pitchFamily="34" charset="77"/>
              </a:rPr>
              <a:t>nampak</a:t>
            </a:r>
            <a:r>
              <a:rPr lang="en-US" sz="1800" dirty="0">
                <a:latin typeface="Avenir Next LT Pro" panose="020B0504020202020204" pitchFamily="34" charset="77"/>
              </a:rPr>
              <a:t> pada diagram di </a:t>
            </a:r>
            <a:r>
              <a:rPr lang="en-US" sz="1800" dirty="0" err="1">
                <a:latin typeface="Avenir Next LT Pro" panose="020B0504020202020204" pitchFamily="34" charset="77"/>
              </a:rPr>
              <a:t>samping</a:t>
            </a:r>
            <a:r>
              <a:rPr lang="en-US" sz="1800" dirty="0">
                <a:latin typeface="Avenir Next LT Pro" panose="020B0504020202020204" pitchFamily="34" charset="77"/>
              </a:rPr>
              <a:t>.</a:t>
            </a:r>
          </a:p>
          <a:p>
            <a:pPr marL="0" indent="0">
              <a:lnSpc>
                <a:spcPct val="120000"/>
              </a:lnSpc>
              <a:buNone/>
            </a:pPr>
            <a:endParaRPr lang="en-US" sz="1800" dirty="0">
              <a:latin typeface="Avenir Next LT Pro" panose="020B0504020202020204" pitchFamily="34" charset="77"/>
            </a:endParaRPr>
          </a:p>
          <a:p>
            <a:pPr marL="0" indent="0">
              <a:lnSpc>
                <a:spcPct val="120000"/>
              </a:lnSpc>
              <a:buNone/>
            </a:pPr>
            <a:r>
              <a:rPr lang="en-US" sz="1800" b="1" dirty="0" err="1">
                <a:solidFill>
                  <a:srgbClr val="C00000"/>
                </a:solidFill>
                <a:latin typeface="Avenir Next LT Pro" panose="020B0504020202020204" pitchFamily="34" charset="77"/>
              </a:rPr>
              <a:t>Diskusi</a:t>
            </a:r>
            <a:r>
              <a:rPr lang="en-US" sz="1800" b="1" dirty="0">
                <a:solidFill>
                  <a:srgbClr val="C00000"/>
                </a:solidFill>
                <a:latin typeface="Avenir Next LT Pro" panose="020B0504020202020204" pitchFamily="34" charset="77"/>
              </a:rPr>
              <a:t> 1</a:t>
            </a:r>
          </a:p>
          <a:p>
            <a:pPr marL="0" indent="0">
              <a:lnSpc>
                <a:spcPct val="120000"/>
              </a:lnSpc>
              <a:buNone/>
            </a:pPr>
            <a:r>
              <a:rPr lang="en-US" sz="1800" dirty="0" err="1">
                <a:latin typeface="Avenir Next LT Pro" panose="020B0504020202020204" pitchFamily="34" charset="77"/>
              </a:rPr>
              <a:t>Sebagai</a:t>
            </a:r>
            <a:r>
              <a:rPr lang="en-US" sz="1800" dirty="0">
                <a:latin typeface="Avenir Next LT Pro" panose="020B0504020202020204" pitchFamily="34" charset="77"/>
              </a:rPr>
              <a:t> </a:t>
            </a:r>
            <a:r>
              <a:rPr lang="en-US" sz="1800" dirty="0" err="1">
                <a:latin typeface="Avenir Next LT Pro" panose="020B0504020202020204" pitchFamily="34" charset="77"/>
              </a:rPr>
              <a:t>peserta</a:t>
            </a:r>
            <a:r>
              <a:rPr lang="en-US" sz="1800" dirty="0">
                <a:latin typeface="Avenir Next LT Pro" panose="020B0504020202020204" pitchFamily="34" charset="77"/>
              </a:rPr>
              <a:t> </a:t>
            </a:r>
            <a:r>
              <a:rPr lang="en-US" sz="1800" dirty="0" err="1">
                <a:latin typeface="Avenir Next LT Pro" panose="020B0504020202020204" pitchFamily="34" charset="77"/>
              </a:rPr>
              <a:t>kelas</a:t>
            </a:r>
            <a:r>
              <a:rPr lang="en-US" sz="1800" dirty="0">
                <a:latin typeface="Avenir Next LT Pro" panose="020B0504020202020204" pitchFamily="34" charset="77"/>
              </a:rPr>
              <a:t> yang </a:t>
            </a:r>
            <a:r>
              <a:rPr lang="en-US" sz="1800" dirty="0" err="1">
                <a:latin typeface="Avenir Next LT Pro" panose="020B0504020202020204" pitchFamily="34" charset="77"/>
              </a:rPr>
              <a:t>telah</a:t>
            </a:r>
            <a:r>
              <a:rPr lang="en-US" sz="1800" dirty="0">
                <a:latin typeface="Avenir Next LT Pro" panose="020B0504020202020204" pitchFamily="34" charset="77"/>
              </a:rPr>
              <a:t> </a:t>
            </a:r>
            <a:r>
              <a:rPr lang="en-US" sz="1800" dirty="0" err="1">
                <a:latin typeface="Avenir Next LT Pro" panose="020B0504020202020204" pitchFamily="34" charset="77"/>
              </a:rPr>
              <a:t>mengikuti</a:t>
            </a:r>
            <a:r>
              <a:rPr lang="en-US" sz="1800" dirty="0">
                <a:latin typeface="Avenir Next LT Pro" panose="020B0504020202020204" pitchFamily="34" charset="77"/>
              </a:rPr>
              <a:t> </a:t>
            </a:r>
            <a:r>
              <a:rPr lang="en-US" sz="1800" dirty="0" err="1">
                <a:latin typeface="Avenir Next LT Pro" panose="020B0504020202020204" pitchFamily="34" charset="77"/>
              </a:rPr>
              <a:t>perkuliahan</a:t>
            </a:r>
            <a:r>
              <a:rPr lang="en-US" sz="1800" dirty="0">
                <a:latin typeface="Avenir Next LT Pro" panose="020B0504020202020204" pitchFamily="34" charset="77"/>
              </a:rPr>
              <a:t> </a:t>
            </a:r>
            <a:r>
              <a:rPr lang="en-US" sz="1800" dirty="0" err="1">
                <a:latin typeface="Avenir Next LT Pro" panose="020B0504020202020204" pitchFamily="34" charset="77"/>
              </a:rPr>
              <a:t>Pengetahuan</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a:t>
            </a:r>
            <a:r>
              <a:rPr lang="en-US" sz="1800" dirty="0" err="1">
                <a:latin typeface="Avenir Next LT Pro" panose="020B0504020202020204" pitchFamily="34" charset="77"/>
              </a:rPr>
              <a:t>jawablah</a:t>
            </a:r>
            <a:r>
              <a:rPr lang="en-US" sz="1800" dirty="0">
                <a:latin typeface="Avenir Next LT Pro" panose="020B0504020202020204" pitchFamily="34" charset="77"/>
              </a:rPr>
              <a:t> </a:t>
            </a:r>
            <a:r>
              <a:rPr lang="en-US" sz="1800" dirty="0" err="1">
                <a:latin typeface="Avenir Next LT Pro" panose="020B0504020202020204" pitchFamily="34" charset="77"/>
              </a:rPr>
              <a:t>pertanyaan</a:t>
            </a:r>
            <a:r>
              <a:rPr lang="en-US" sz="1800" dirty="0">
                <a:latin typeface="Avenir Next LT Pro" panose="020B0504020202020204" pitchFamily="34" charset="77"/>
              </a:rPr>
              <a:t> di </a:t>
            </a:r>
            <a:r>
              <a:rPr lang="en-US" sz="1800" dirty="0" err="1">
                <a:latin typeface="Avenir Next LT Pro" panose="020B0504020202020204" pitchFamily="34" charset="77"/>
              </a:rPr>
              <a:t>samping</a:t>
            </a:r>
            <a:r>
              <a:rPr lang="en-US" sz="1800" dirty="0">
                <a:latin typeface="Avenir Next LT Pro" panose="020B0504020202020204" pitchFamily="34" charset="77"/>
              </a:rPr>
              <a:t> dan </a:t>
            </a:r>
            <a:r>
              <a:rPr lang="en-US" sz="1800" dirty="0" err="1">
                <a:latin typeface="Avenir Next LT Pro" panose="020B0504020202020204" pitchFamily="34" charset="77"/>
              </a:rPr>
              <a:t>bagikan</a:t>
            </a:r>
            <a:r>
              <a:rPr lang="en-US" sz="1800" dirty="0">
                <a:latin typeface="Avenir Next LT Pro" panose="020B0504020202020204" pitchFamily="34" charset="77"/>
              </a:rPr>
              <a:t> </a:t>
            </a:r>
            <a:r>
              <a:rPr lang="en-US" sz="1800" dirty="0" err="1">
                <a:latin typeface="Avenir Next LT Pro" panose="020B0504020202020204" pitchFamily="34" charset="77"/>
              </a:rPr>
              <a:t>jawaban</a:t>
            </a:r>
            <a:r>
              <a:rPr lang="en-US" sz="1800" dirty="0">
                <a:latin typeface="Avenir Next LT Pro" panose="020B0504020202020204" pitchFamily="34" charset="77"/>
              </a:rPr>
              <a:t> </a:t>
            </a:r>
            <a:r>
              <a:rPr lang="en-US" sz="1800" dirty="0" err="1">
                <a:latin typeface="Avenir Next LT Pro" panose="020B0504020202020204" pitchFamily="34" charset="77"/>
              </a:rPr>
              <a:t>secara</a:t>
            </a:r>
            <a:r>
              <a:rPr lang="en-US" sz="1800" dirty="0">
                <a:latin typeface="Avenir Next LT Pro" panose="020B0504020202020204" pitchFamily="34" charset="77"/>
              </a:rPr>
              <a:t> </a:t>
            </a:r>
            <a:r>
              <a:rPr lang="en-US" sz="1800" dirty="0" err="1">
                <a:latin typeface="Avenir Next LT Pro" panose="020B0504020202020204" pitchFamily="34" charset="77"/>
              </a:rPr>
              <a:t>bergiliran</a:t>
            </a:r>
            <a:r>
              <a:rPr lang="en-US" sz="1800" dirty="0">
                <a:latin typeface="Avenir Next LT Pro" panose="020B0504020202020204" pitchFamily="34" charset="77"/>
              </a:rPr>
              <a:t> di </a:t>
            </a:r>
            <a:r>
              <a:rPr lang="en-US" sz="1800" dirty="0" err="1">
                <a:latin typeface="Avenir Next LT Pro" panose="020B0504020202020204" pitchFamily="34" charset="77"/>
              </a:rPr>
              <a:t>kelas</a:t>
            </a:r>
            <a:r>
              <a:rPr lang="en-US" sz="1800" dirty="0">
                <a:latin typeface="Avenir Next LT Pro" panose="020B0504020202020204" pitchFamily="34" charset="77"/>
              </a:rPr>
              <a:t>!</a:t>
            </a:r>
          </a:p>
        </p:txBody>
      </p:sp>
      <p:graphicFrame>
        <p:nvGraphicFramePr>
          <p:cNvPr id="5" name="Diagram 4">
            <a:extLst>
              <a:ext uri="{FF2B5EF4-FFF2-40B4-BE49-F238E27FC236}">
                <a16:creationId xmlns:a16="http://schemas.microsoft.com/office/drawing/2014/main" id="{E7BFE042-7875-194A-A9A6-B11E54A4BDB1}"/>
              </a:ext>
            </a:extLst>
          </p:cNvPr>
          <p:cNvGraphicFramePr/>
          <p:nvPr>
            <p:extLst>
              <p:ext uri="{D42A27DB-BD31-4B8C-83A1-F6EECF244321}">
                <p14:modId xmlns:p14="http://schemas.microsoft.com/office/powerpoint/2010/main" val="793995731"/>
              </p:ext>
            </p:extLst>
          </p:nvPr>
        </p:nvGraphicFramePr>
        <p:xfrm>
          <a:off x="6592866" y="501042"/>
          <a:ext cx="5085567" cy="5675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9AA39937-4A2B-924C-822C-7D4474B7DF84}"/>
              </a:ext>
            </a:extLst>
          </p:cNvPr>
          <p:cNvSpPr txBox="1"/>
          <p:nvPr/>
        </p:nvSpPr>
        <p:spPr>
          <a:xfrm>
            <a:off x="328246" y="6581001"/>
            <a:ext cx="1186375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Dirangkum</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dari</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Miller &amp;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Spoolman</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(2016) Bab 25</a:t>
            </a:r>
          </a:p>
        </p:txBody>
      </p:sp>
    </p:spTree>
    <p:extLst>
      <p:ext uri="{BB962C8B-B14F-4D97-AF65-F5344CB8AC3E}">
        <p14:creationId xmlns:p14="http://schemas.microsoft.com/office/powerpoint/2010/main" val="1135289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algn="ctr">
              <a:lnSpc>
                <a:spcPct val="100000"/>
              </a:lnSpc>
            </a:pPr>
            <a:r>
              <a:rPr lang="en-US" sz="2800" i="1" dirty="0">
                <a:latin typeface="Avenir Next LT Pro" panose="020B0504020202020204" pitchFamily="34" charset="77"/>
              </a:rPr>
              <a:t>Environmental Literacy</a:t>
            </a:r>
          </a:p>
        </p:txBody>
      </p:sp>
      <p:sp>
        <p:nvSpPr>
          <p:cNvPr id="3" name="Content Placeholder 2">
            <a:extLst>
              <a:ext uri="{FF2B5EF4-FFF2-40B4-BE49-F238E27FC236}">
                <a16:creationId xmlns:a16="http://schemas.microsoft.com/office/drawing/2014/main" id="{72AD897A-01C0-D349-84F9-16E765DCB134}"/>
              </a:ext>
            </a:extLst>
          </p:cNvPr>
          <p:cNvSpPr>
            <a:spLocks noGrp="1"/>
          </p:cNvSpPr>
          <p:nvPr>
            <p:ph idx="1"/>
          </p:nvPr>
        </p:nvSpPr>
        <p:spPr>
          <a:xfrm>
            <a:off x="513567" y="1825624"/>
            <a:ext cx="5085567" cy="4351338"/>
          </a:xfrm>
          <a:prstGeom prst="roundRect">
            <a:avLst>
              <a:gd name="adj" fmla="val 3158"/>
            </a:avLst>
          </a:prstGeom>
          <a:solidFill>
            <a:schemeClr val="bg1"/>
          </a:solidFill>
        </p:spPr>
        <p:txBody>
          <a:bodyPr anchor="t">
            <a:noAutofit/>
          </a:bodyPr>
          <a:lstStyle/>
          <a:p>
            <a:pPr marL="358775" indent="-358775">
              <a:lnSpc>
                <a:spcPct val="120000"/>
              </a:lnSpc>
              <a:buFont typeface="Wingdings" pitchFamily="2" charset="2"/>
              <a:buChar char="q"/>
            </a:pPr>
            <a:r>
              <a:rPr lang="en-US" sz="1800" dirty="0" err="1">
                <a:latin typeface="Avenir Next LT Pro" panose="020B0504020202020204" pitchFamily="34" charset="77"/>
              </a:rPr>
              <a:t>Apakah</a:t>
            </a:r>
            <a:r>
              <a:rPr lang="en-US" sz="1800" dirty="0">
                <a:latin typeface="Avenir Next LT Pro" panose="020B0504020202020204" pitchFamily="34" charset="77"/>
              </a:rPr>
              <a:t> </a:t>
            </a:r>
            <a:r>
              <a:rPr lang="en-US" sz="1800" b="1" dirty="0" err="1">
                <a:solidFill>
                  <a:srgbClr val="F05133"/>
                </a:solidFill>
                <a:latin typeface="Avenir Next LT Pro" panose="020B0504020202020204" pitchFamily="34" charset="77"/>
              </a:rPr>
              <a:t>pendidikan</a:t>
            </a:r>
            <a:r>
              <a:rPr lang="en-US" sz="1800" b="1" dirty="0">
                <a:solidFill>
                  <a:srgbClr val="F05133"/>
                </a:solidFill>
                <a:latin typeface="Avenir Next LT Pro" panose="020B0504020202020204" pitchFamily="34" charset="77"/>
              </a:rPr>
              <a:t> formal </a:t>
            </a:r>
            <a:r>
              <a:rPr lang="en-US" sz="1800" dirty="0" err="1">
                <a:latin typeface="Avenir Next LT Pro" panose="020B0504020202020204" pitchFamily="34" charset="77"/>
              </a:rPr>
              <a:t>saja</a:t>
            </a:r>
            <a:r>
              <a:rPr lang="en-US" sz="1800" dirty="0">
                <a:latin typeface="Avenir Next LT Pro" panose="020B0504020202020204" pitchFamily="34" charset="77"/>
              </a:rPr>
              <a:t> </a:t>
            </a:r>
            <a:r>
              <a:rPr lang="en-US" sz="1800" dirty="0" err="1">
                <a:latin typeface="Avenir Next LT Pro" panose="020B0504020202020204" pitchFamily="34" charset="77"/>
              </a:rPr>
              <a:t>cukup</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mencapai</a:t>
            </a:r>
            <a:r>
              <a:rPr lang="en-US" sz="1800" dirty="0">
                <a:latin typeface="Avenir Next LT Pro" panose="020B0504020202020204" pitchFamily="34" charset="77"/>
              </a:rPr>
              <a:t> </a:t>
            </a:r>
            <a:r>
              <a:rPr lang="en-US" sz="1800" i="1" dirty="0">
                <a:latin typeface="Avenir Next LT Pro" panose="020B0504020202020204" pitchFamily="34" charset="77"/>
              </a:rPr>
              <a:t>environmental literacy</a:t>
            </a:r>
            <a:r>
              <a:rPr lang="en-US" sz="1800" dirty="0">
                <a:latin typeface="Avenir Next LT Pro" panose="020B0504020202020204" pitchFamily="34" charset="77"/>
              </a:rPr>
              <a:t>? </a:t>
            </a:r>
          </a:p>
          <a:p>
            <a:pPr marL="355600" indent="0">
              <a:lnSpc>
                <a:spcPct val="120000"/>
              </a:lnSpc>
              <a:buNone/>
            </a:pPr>
            <a:r>
              <a:rPr lang="en-US" sz="1800" dirty="0">
                <a:latin typeface="Avenir Next LT Pro" panose="020B0504020202020204" pitchFamily="34" charset="77"/>
                <a:sym typeface="Wingdings" pitchFamily="2" charset="2"/>
              </a:rPr>
              <a:t> </a:t>
            </a:r>
            <a:r>
              <a:rPr lang="en-US" sz="1800" b="1" dirty="0" err="1">
                <a:solidFill>
                  <a:srgbClr val="C00000"/>
                </a:solidFill>
                <a:latin typeface="Avenir Next LT Pro" panose="020B0504020202020204" pitchFamily="34" charset="77"/>
              </a:rPr>
              <a:t>Tidak</a:t>
            </a:r>
            <a:r>
              <a:rPr lang="en-US" sz="1800" b="1" dirty="0">
                <a:solidFill>
                  <a:srgbClr val="C00000"/>
                </a:solidFill>
                <a:latin typeface="Avenir Next LT Pro" panose="020B0504020202020204" pitchFamily="34" charset="77"/>
              </a:rPr>
              <a:t>!</a:t>
            </a:r>
          </a:p>
          <a:p>
            <a:pPr marL="358775" indent="-358775">
              <a:lnSpc>
                <a:spcPct val="120000"/>
              </a:lnSpc>
              <a:buFont typeface="Wingdings" pitchFamily="2" charset="2"/>
              <a:buChar char="q"/>
            </a:pPr>
            <a:r>
              <a:rPr lang="en-US" sz="1800" dirty="0" err="1">
                <a:latin typeface="Avenir Next LT Pro" panose="020B0504020202020204" pitchFamily="34" charset="77"/>
              </a:rPr>
              <a:t>Diperlukan</a:t>
            </a:r>
            <a:r>
              <a:rPr lang="en-US" sz="1800" dirty="0">
                <a:latin typeface="Avenir Next LT Pro" panose="020B0504020202020204" pitchFamily="34" charset="77"/>
              </a:rPr>
              <a:t> </a:t>
            </a:r>
            <a:r>
              <a:rPr lang="en-US" sz="1800" dirty="0" err="1">
                <a:latin typeface="Avenir Next LT Pro" panose="020B0504020202020204" pitchFamily="34" charset="77"/>
              </a:rPr>
              <a:t>pengalaman</a:t>
            </a:r>
            <a:r>
              <a:rPr lang="en-US" sz="1800" dirty="0">
                <a:latin typeface="Avenir Next LT Pro" panose="020B0504020202020204" pitchFamily="34" charset="77"/>
              </a:rPr>
              <a:t> personal </a:t>
            </a:r>
            <a:r>
              <a:rPr lang="en-US" sz="1800" dirty="0" err="1">
                <a:latin typeface="Avenir Next LT Pro" panose="020B0504020202020204" pitchFamily="34" charset="77"/>
              </a:rPr>
              <a:t>berinteraksi</a:t>
            </a:r>
            <a:r>
              <a:rPr lang="en-US" sz="1800" dirty="0">
                <a:latin typeface="Avenir Next LT Pro" panose="020B0504020202020204" pitchFamily="34" charset="77"/>
              </a:rPr>
              <a:t> </a:t>
            </a:r>
            <a:r>
              <a:rPr lang="en-US" sz="1800" dirty="0" err="1">
                <a:latin typeface="Avenir Next LT Pro" panose="020B0504020202020204" pitchFamily="34" charset="77"/>
              </a:rPr>
              <a:t>dengan</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 </a:t>
            </a:r>
          </a:p>
          <a:p>
            <a:pPr marL="358775" indent="-358775">
              <a:lnSpc>
                <a:spcPct val="120000"/>
              </a:lnSpc>
              <a:buFont typeface="Wingdings" pitchFamily="2" charset="2"/>
              <a:buChar char="q"/>
            </a:pPr>
            <a:r>
              <a:rPr lang="en-US" sz="1800" dirty="0">
                <a:latin typeface="Avenir Next LT Pro" panose="020B0504020202020204" pitchFamily="34" charset="77"/>
              </a:rPr>
              <a:t>Hal </a:t>
            </a:r>
            <a:r>
              <a:rPr lang="en-US" sz="1800" dirty="0" err="1">
                <a:latin typeface="Avenir Next LT Pro" panose="020B0504020202020204" pitchFamily="34" charset="77"/>
              </a:rPr>
              <a:t>tersebut</a:t>
            </a:r>
            <a:r>
              <a:rPr lang="en-US" sz="1800" dirty="0">
                <a:latin typeface="Avenir Next LT Pro" panose="020B0504020202020204" pitchFamily="34" charset="77"/>
              </a:rPr>
              <a:t> </a:t>
            </a:r>
            <a:r>
              <a:rPr lang="en-US" sz="1800" dirty="0" err="1">
                <a:latin typeface="Avenir Next LT Pro" panose="020B0504020202020204" pitchFamily="34" charset="77"/>
              </a:rPr>
              <a:t>penting</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belajar</a:t>
            </a:r>
            <a:r>
              <a:rPr lang="en-US" sz="1800" dirty="0">
                <a:latin typeface="Avenir Next LT Pro" panose="020B0504020202020204" pitchFamily="34" charset="77"/>
              </a:rPr>
              <a:t> </a:t>
            </a:r>
            <a:r>
              <a:rPr lang="en-US" sz="1800" dirty="0" err="1">
                <a:latin typeface="Avenir Next LT Pro" panose="020B0504020202020204" pitchFamily="34" charset="77"/>
              </a:rPr>
              <a:t>dari</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 </a:t>
            </a:r>
            <a:r>
              <a:rPr lang="en-US" sz="1800" dirty="0" err="1">
                <a:latin typeface="Avenir Next LT Pro" panose="020B0504020202020204" pitchFamily="34" charset="77"/>
              </a:rPr>
              <a:t>menumbuhkan</a:t>
            </a:r>
            <a:r>
              <a:rPr lang="en-US" sz="1800" dirty="0">
                <a:latin typeface="Avenir Next LT Pro" panose="020B0504020202020204" pitchFamily="34" charset="77"/>
              </a:rPr>
              <a:t> rasa </a:t>
            </a:r>
            <a:r>
              <a:rPr lang="en-US" sz="1800" dirty="0" err="1">
                <a:latin typeface="Avenir Next LT Pro" panose="020B0504020202020204" pitchFamily="34" charset="77"/>
              </a:rPr>
              <a:t>kagum</a:t>
            </a:r>
            <a:r>
              <a:rPr lang="en-US" sz="1800" dirty="0">
                <a:latin typeface="Avenir Next LT Pro" panose="020B0504020202020204" pitchFamily="34" charset="77"/>
              </a:rPr>
              <a:t>, </a:t>
            </a:r>
            <a:r>
              <a:rPr lang="en-US" sz="1800" dirty="0" err="1">
                <a:latin typeface="Avenir Next LT Pro" panose="020B0504020202020204" pitchFamily="34" charset="77"/>
              </a:rPr>
              <a:t>menyadari</a:t>
            </a:r>
            <a:r>
              <a:rPr lang="en-US" sz="1800" dirty="0">
                <a:latin typeface="Avenir Next LT Pro" panose="020B0504020202020204" pitchFamily="34" charset="77"/>
              </a:rPr>
              <a:t> </a:t>
            </a:r>
            <a:r>
              <a:rPr lang="en-US" sz="1800" dirty="0" err="1">
                <a:latin typeface="Avenir Next LT Pro" panose="020B0504020202020204" pitchFamily="34" charset="77"/>
              </a:rPr>
              <a:t>kekuatan</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 </a:t>
            </a:r>
            <a:r>
              <a:rPr lang="en-US" sz="1800" dirty="0" err="1">
                <a:latin typeface="Avenir Next LT Pro" panose="020B0504020202020204" pitchFamily="34" charset="77"/>
              </a:rPr>
              <a:t>serta</a:t>
            </a:r>
            <a:r>
              <a:rPr lang="en-US" sz="1800" dirty="0">
                <a:latin typeface="Avenir Next LT Pro" panose="020B0504020202020204" pitchFamily="34" charset="77"/>
              </a:rPr>
              <a:t> </a:t>
            </a:r>
            <a:r>
              <a:rPr lang="en-US" sz="1800" dirty="0" err="1">
                <a:latin typeface="Avenir Next LT Pro" panose="020B0504020202020204" pitchFamily="34" charset="77"/>
              </a:rPr>
              <a:t>menyadari</a:t>
            </a:r>
            <a:r>
              <a:rPr lang="en-US" sz="1800" dirty="0">
                <a:latin typeface="Avenir Next LT Pro" panose="020B0504020202020204" pitchFamily="34" charset="77"/>
              </a:rPr>
              <a:t> </a:t>
            </a:r>
            <a:r>
              <a:rPr lang="en-US" sz="1800" dirty="0" err="1">
                <a:latin typeface="Avenir Next LT Pro" panose="020B0504020202020204" pitchFamily="34" charset="77"/>
              </a:rPr>
              <a:t>peran</a:t>
            </a:r>
            <a:r>
              <a:rPr lang="en-US" sz="1800" dirty="0">
                <a:latin typeface="Avenir Next LT Pro" panose="020B0504020202020204" pitchFamily="34" charset="77"/>
              </a:rPr>
              <a:t> </a:t>
            </a:r>
            <a:r>
              <a:rPr lang="en-US" sz="1800" dirty="0" err="1">
                <a:latin typeface="Avenir Next LT Pro" panose="020B0504020202020204" pitchFamily="34" charset="77"/>
              </a:rPr>
              <a:t>semua</a:t>
            </a:r>
            <a:r>
              <a:rPr lang="en-US" sz="1800" dirty="0">
                <a:latin typeface="Avenir Next LT Pro" panose="020B0504020202020204" pitchFamily="34" charset="77"/>
              </a:rPr>
              <a:t> </a:t>
            </a:r>
            <a:r>
              <a:rPr lang="en-US" sz="1800" dirty="0" err="1">
                <a:latin typeface="Avenir Next LT Pro" panose="020B0504020202020204" pitchFamily="34" charset="77"/>
              </a:rPr>
              <a:t>komponen</a:t>
            </a:r>
            <a:r>
              <a:rPr lang="en-US" sz="1800" dirty="0">
                <a:latin typeface="Avenir Next LT Pro" panose="020B0504020202020204" pitchFamily="34" charset="77"/>
              </a:rPr>
              <a:t> di </a:t>
            </a:r>
            <a:r>
              <a:rPr lang="en-US" sz="1800" dirty="0" err="1">
                <a:latin typeface="Avenir Next LT Pro" panose="020B0504020202020204" pitchFamily="34" charset="77"/>
              </a:rPr>
              <a:t>alam</a:t>
            </a:r>
            <a:r>
              <a:rPr lang="en-US" sz="1800" dirty="0">
                <a:latin typeface="Avenir Next LT Pro" panose="020B0504020202020204" pitchFamily="34" charset="77"/>
              </a:rPr>
              <a:t> pada </a:t>
            </a:r>
            <a:r>
              <a:rPr lang="en-US" sz="1800" dirty="0" err="1">
                <a:latin typeface="Avenir Next LT Pro" panose="020B0504020202020204" pitchFamily="34" charset="77"/>
              </a:rPr>
              <a:t>kehidupan</a:t>
            </a:r>
            <a:r>
              <a:rPr lang="en-US" sz="1800" dirty="0">
                <a:latin typeface="Avenir Next LT Pro" panose="020B0504020202020204" pitchFamily="34" charset="77"/>
              </a:rPr>
              <a:t> </a:t>
            </a:r>
            <a:r>
              <a:rPr lang="en-US" sz="1800" dirty="0" err="1">
                <a:latin typeface="Avenir Next LT Pro" panose="020B0504020202020204" pitchFamily="34" charset="77"/>
              </a:rPr>
              <a:t>kita</a:t>
            </a:r>
            <a:r>
              <a:rPr lang="en-US" sz="1800" dirty="0">
                <a:latin typeface="Avenir Next LT Pro" panose="020B0504020202020204" pitchFamily="34" charset="77"/>
              </a:rPr>
              <a:t>. </a:t>
            </a:r>
          </a:p>
        </p:txBody>
      </p:sp>
      <p:sp>
        <p:nvSpPr>
          <p:cNvPr id="6" name="TextBox 5">
            <a:extLst>
              <a:ext uri="{FF2B5EF4-FFF2-40B4-BE49-F238E27FC236}">
                <a16:creationId xmlns:a16="http://schemas.microsoft.com/office/drawing/2014/main" id="{414F3FC2-3E78-EC4A-B053-1397FF9BD525}"/>
              </a:ext>
            </a:extLst>
          </p:cNvPr>
          <p:cNvSpPr txBox="1"/>
          <p:nvPr/>
        </p:nvSpPr>
        <p:spPr>
          <a:xfrm>
            <a:off x="328246" y="6581001"/>
            <a:ext cx="11863754" cy="276999"/>
          </a:xfrm>
          <a:prstGeom prst="rect">
            <a:avLst/>
          </a:prstGeom>
          <a:noFill/>
        </p:spPr>
        <p:txBody>
          <a:bodyPr wrap="square" rtlCol="0">
            <a:spAutoFit/>
          </a:bodyPr>
          <a:lstStyle/>
          <a:p>
            <a:pPr lvl="0" algn="r">
              <a:defRPr/>
            </a:pPr>
            <a:r>
              <a:rPr lang="en-US" sz="1200" dirty="0">
                <a:solidFill>
                  <a:prstClr val="white"/>
                </a:solidFill>
                <a:latin typeface="Avenir Next LT Pro" panose="020B0504020202020204" pitchFamily="34" charset="77"/>
              </a:rPr>
              <a:t>https://</a:t>
            </a:r>
            <a:r>
              <a:rPr lang="en-US" sz="1200" dirty="0" err="1">
                <a:solidFill>
                  <a:prstClr val="white"/>
                </a:solidFill>
                <a:latin typeface="Avenir Next LT Pro" panose="020B0504020202020204" pitchFamily="34" charset="77"/>
              </a:rPr>
              <a:t>www.baliocean.com</a:t>
            </a:r>
            <a:r>
              <a:rPr lang="en-US" sz="1200" dirty="0">
                <a:solidFill>
                  <a:prstClr val="white"/>
                </a:solidFill>
                <a:latin typeface="Avenir Next LT Pro" panose="020B0504020202020204" pitchFamily="34" charset="77"/>
              </a:rPr>
              <a:t>/blog/how-to-do-a-scuba-diving-weight-check/https://</a:t>
            </a:r>
            <a:r>
              <a:rPr lang="en-US" sz="1200" dirty="0" err="1">
                <a:solidFill>
                  <a:prstClr val="white"/>
                </a:solidFill>
                <a:latin typeface="Avenir Next LT Pro" panose="020B0504020202020204" pitchFamily="34" charset="77"/>
              </a:rPr>
              <a:t>www.baliocean.com</a:t>
            </a:r>
            <a:r>
              <a:rPr lang="en-US" sz="1200" dirty="0">
                <a:solidFill>
                  <a:prstClr val="white"/>
                </a:solidFill>
                <a:latin typeface="Avenir Next LT Pro" panose="020B0504020202020204" pitchFamily="34" charset="77"/>
              </a:rPr>
              <a:t>/blog/how-to-do-a-scuba-diving-weight-check/</a:t>
            </a:r>
            <a:endPar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endParaRPr>
          </a:p>
        </p:txBody>
      </p:sp>
      <p:pic>
        <p:nvPicPr>
          <p:cNvPr id="7" name="Picture 6">
            <a:extLst>
              <a:ext uri="{FF2B5EF4-FFF2-40B4-BE49-F238E27FC236}">
                <a16:creationId xmlns:a16="http://schemas.microsoft.com/office/drawing/2014/main" id="{24585194-D075-B044-A0D0-797BDD31C0D7}"/>
              </a:ext>
            </a:extLst>
          </p:cNvPr>
          <p:cNvPicPr>
            <a:picLocks noChangeAspect="1"/>
          </p:cNvPicPr>
          <p:nvPr/>
        </p:nvPicPr>
        <p:blipFill rotWithShape="1">
          <a:blip r:embed="rId4"/>
          <a:srcRect/>
          <a:stretch/>
        </p:blipFill>
        <p:spPr>
          <a:xfrm>
            <a:off x="6096000" y="-1"/>
            <a:ext cx="6096000" cy="6418053"/>
          </a:xfrm>
          <a:prstGeom prst="rect">
            <a:avLst/>
          </a:prstGeom>
        </p:spPr>
      </p:pic>
    </p:spTree>
    <p:extLst>
      <p:ext uri="{BB962C8B-B14F-4D97-AF65-F5344CB8AC3E}">
        <p14:creationId xmlns:p14="http://schemas.microsoft.com/office/powerpoint/2010/main" val="213322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algn="ctr">
              <a:lnSpc>
                <a:spcPct val="100000"/>
              </a:lnSpc>
            </a:pPr>
            <a:r>
              <a:rPr lang="en-US" sz="2800" dirty="0" err="1">
                <a:latin typeface="Avenir Next LT Pro" panose="020B0504020202020204" pitchFamily="34" charset="77"/>
              </a:rPr>
              <a:t>Menciptakan</a:t>
            </a:r>
            <a:r>
              <a:rPr lang="en-US" sz="2800" dirty="0">
                <a:latin typeface="Avenir Next LT Pro" panose="020B0504020202020204" pitchFamily="34" charset="77"/>
              </a:rPr>
              <a:t> </a:t>
            </a:r>
            <a:r>
              <a:rPr lang="en-US" sz="2800" dirty="0" err="1">
                <a:latin typeface="Avenir Next LT Pro" panose="020B0504020202020204" pitchFamily="34" charset="77"/>
              </a:rPr>
              <a:t>Kehidupan</a:t>
            </a:r>
            <a:r>
              <a:rPr lang="en-US" sz="2800" dirty="0">
                <a:latin typeface="Avenir Next LT Pro" panose="020B0504020202020204" pitchFamily="34" charset="77"/>
              </a:rPr>
              <a:t> yang </a:t>
            </a:r>
            <a:r>
              <a:rPr lang="en-US" sz="2800" dirty="0" err="1">
                <a:latin typeface="Avenir Next LT Pro" panose="020B0504020202020204" pitchFamily="34" charset="77"/>
              </a:rPr>
              <a:t>Berkelanjutan</a:t>
            </a:r>
            <a:endParaRPr lang="en-US" sz="2800" dirty="0">
              <a:latin typeface="Avenir Next LT Pro" panose="020B0504020202020204" pitchFamily="34" charset="77"/>
            </a:endParaRPr>
          </a:p>
        </p:txBody>
      </p:sp>
      <p:sp>
        <p:nvSpPr>
          <p:cNvPr id="3" name="Content Placeholder 2">
            <a:extLst>
              <a:ext uri="{FF2B5EF4-FFF2-40B4-BE49-F238E27FC236}">
                <a16:creationId xmlns:a16="http://schemas.microsoft.com/office/drawing/2014/main" id="{72AD897A-01C0-D349-84F9-16E765DCB134}"/>
              </a:ext>
            </a:extLst>
          </p:cNvPr>
          <p:cNvSpPr>
            <a:spLocks noGrp="1"/>
          </p:cNvSpPr>
          <p:nvPr>
            <p:ph idx="1"/>
          </p:nvPr>
        </p:nvSpPr>
        <p:spPr>
          <a:xfrm>
            <a:off x="513567" y="1825624"/>
            <a:ext cx="5085567" cy="4351338"/>
          </a:xfrm>
          <a:prstGeom prst="roundRect">
            <a:avLst>
              <a:gd name="adj" fmla="val 3158"/>
            </a:avLst>
          </a:prstGeom>
          <a:solidFill>
            <a:schemeClr val="bg1"/>
          </a:solidFill>
        </p:spPr>
        <p:txBody>
          <a:bodyPr anchor="t">
            <a:noAutofit/>
          </a:bodyPr>
          <a:lstStyle/>
          <a:p>
            <a:pPr marL="358775" indent="-358775">
              <a:lnSpc>
                <a:spcPct val="120000"/>
              </a:lnSpc>
              <a:buFont typeface="Wingdings" pitchFamily="2" charset="2"/>
              <a:buChar char="q"/>
            </a:pPr>
            <a:r>
              <a:rPr lang="en-US" sz="1800" dirty="0">
                <a:latin typeface="Avenir Next LT Pro" panose="020B0504020202020204" pitchFamily="34" charset="77"/>
              </a:rPr>
              <a:t>Kita </a:t>
            </a:r>
            <a:r>
              <a:rPr lang="en-US" sz="1800" dirty="0" err="1">
                <a:latin typeface="Avenir Next LT Pro" panose="020B0504020202020204" pitchFamily="34" charset="77"/>
              </a:rPr>
              <a:t>bisa</a:t>
            </a:r>
            <a:r>
              <a:rPr lang="en-US" sz="1800" dirty="0">
                <a:latin typeface="Avenir Next LT Pro" panose="020B0504020202020204" pitchFamily="34" charset="77"/>
              </a:rPr>
              <a:t> </a:t>
            </a:r>
            <a:r>
              <a:rPr lang="en-US" sz="1800" dirty="0" err="1">
                <a:latin typeface="Avenir Next LT Pro" panose="020B0504020202020204" pitchFamily="34" charset="77"/>
              </a:rPr>
              <a:t>hidup</a:t>
            </a:r>
            <a:r>
              <a:rPr lang="en-US" sz="1800" dirty="0">
                <a:latin typeface="Avenir Next LT Pro" panose="020B0504020202020204" pitchFamily="34" charset="77"/>
              </a:rPr>
              <a:t> </a:t>
            </a:r>
            <a:r>
              <a:rPr lang="en-US" sz="1800" dirty="0" err="1">
                <a:latin typeface="Avenir Next LT Pro" panose="020B0504020202020204" pitchFamily="34" charset="77"/>
              </a:rPr>
              <a:t>berkelanjutan</a:t>
            </a:r>
            <a:r>
              <a:rPr lang="en-US" sz="1800" dirty="0">
                <a:latin typeface="Avenir Next LT Pro" panose="020B0504020202020204" pitchFamily="34" charset="77"/>
              </a:rPr>
              <a:t> </a:t>
            </a:r>
            <a:r>
              <a:rPr lang="en-US" sz="1800" dirty="0" err="1">
                <a:latin typeface="Avenir Next LT Pro" panose="020B0504020202020204" pitchFamily="34" charset="77"/>
              </a:rPr>
              <a:t>dengan</a:t>
            </a:r>
            <a:r>
              <a:rPr lang="en-US" sz="1800" dirty="0">
                <a:latin typeface="Avenir Next LT Pro" panose="020B0504020202020204" pitchFamily="34" charset="77"/>
              </a:rPr>
              <a:t>:</a:t>
            </a:r>
          </a:p>
          <a:p>
            <a:pPr marL="815975" lvl="1" indent="-358775">
              <a:lnSpc>
                <a:spcPct val="120000"/>
              </a:lnSpc>
              <a:buFont typeface="Wingdings" pitchFamily="2" charset="2"/>
              <a:buChar char="q"/>
            </a:pPr>
            <a:r>
              <a:rPr lang="en-US" sz="1800" dirty="0" err="1">
                <a:latin typeface="Avenir Next LT Pro" panose="020B0504020202020204" pitchFamily="34" charset="77"/>
              </a:rPr>
              <a:t>menjadi</a:t>
            </a:r>
            <a:r>
              <a:rPr lang="en-US" sz="1800" dirty="0">
                <a:latin typeface="Avenir Next LT Pro" panose="020B0504020202020204" pitchFamily="34" charset="77"/>
              </a:rPr>
              <a:t> </a:t>
            </a:r>
            <a:r>
              <a:rPr lang="en-US" sz="1800" i="1" dirty="0">
                <a:latin typeface="Avenir Next LT Pro" panose="020B0504020202020204" pitchFamily="34" charset="77"/>
              </a:rPr>
              <a:t>environmentally literate</a:t>
            </a:r>
            <a:r>
              <a:rPr lang="en-US" sz="1800" dirty="0">
                <a:latin typeface="Avenir Next LT Pro" panose="020B0504020202020204" pitchFamily="34" charset="77"/>
              </a:rPr>
              <a:t>,</a:t>
            </a:r>
          </a:p>
          <a:p>
            <a:pPr marL="815975" lvl="1" indent="-358775">
              <a:lnSpc>
                <a:spcPct val="120000"/>
              </a:lnSpc>
              <a:buFont typeface="Wingdings" pitchFamily="2" charset="2"/>
              <a:buChar char="q"/>
            </a:pPr>
            <a:r>
              <a:rPr lang="en-US" sz="1800" dirty="0" err="1">
                <a:latin typeface="Avenir Next LT Pro" panose="020B0504020202020204" pitchFamily="34" charset="77"/>
              </a:rPr>
              <a:t>belajar</a:t>
            </a:r>
            <a:r>
              <a:rPr lang="en-US" sz="1800" dirty="0">
                <a:latin typeface="Avenir Next LT Pro" panose="020B0504020202020204" pitchFamily="34" charset="77"/>
              </a:rPr>
              <a:t> </a:t>
            </a:r>
            <a:r>
              <a:rPr lang="en-US" sz="1800" dirty="0" err="1">
                <a:latin typeface="Avenir Next LT Pro" panose="020B0504020202020204" pitchFamily="34" charset="77"/>
              </a:rPr>
              <a:t>dari</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 </a:t>
            </a:r>
          </a:p>
          <a:p>
            <a:pPr marL="815975" lvl="1" indent="-358775">
              <a:lnSpc>
                <a:spcPct val="120000"/>
              </a:lnSpc>
              <a:buFont typeface="Wingdings" pitchFamily="2" charset="2"/>
              <a:buChar char="q"/>
            </a:pPr>
            <a:r>
              <a:rPr lang="en-US" sz="1800" dirty="0" err="1">
                <a:latin typeface="Avenir Next LT Pro" panose="020B0504020202020204" pitchFamily="34" charset="77"/>
              </a:rPr>
              <a:t>hidup</a:t>
            </a:r>
            <a:r>
              <a:rPr lang="en-US" sz="1800" dirty="0">
                <a:latin typeface="Avenir Next LT Pro" panose="020B0504020202020204" pitchFamily="34" charset="77"/>
              </a:rPr>
              <a:t> </a:t>
            </a:r>
            <a:r>
              <a:rPr lang="en-US" sz="1800" dirty="0" err="1">
                <a:latin typeface="Avenir Next LT Pro" panose="020B0504020202020204" pitchFamily="34" charset="77"/>
              </a:rPr>
              <a:t>lebih</a:t>
            </a:r>
            <a:r>
              <a:rPr lang="en-US" sz="1800" dirty="0">
                <a:latin typeface="Avenir Next LT Pro" panose="020B0504020202020204" pitchFamily="34" charset="77"/>
              </a:rPr>
              <a:t> </a:t>
            </a:r>
            <a:r>
              <a:rPr lang="en-US" sz="1800" dirty="0" err="1">
                <a:latin typeface="Avenir Next LT Pro" panose="020B0504020202020204" pitchFamily="34" charset="77"/>
              </a:rPr>
              <a:t>sederhana</a:t>
            </a:r>
            <a:r>
              <a:rPr lang="en-US" sz="1800" dirty="0">
                <a:latin typeface="Avenir Next LT Pro" panose="020B0504020202020204" pitchFamily="34" charset="77"/>
              </a:rPr>
              <a:t> dan </a:t>
            </a:r>
            <a:r>
              <a:rPr lang="en-US" sz="1800" dirty="0" err="1">
                <a:latin typeface="Avenir Next LT Pro" panose="020B0504020202020204" pitchFamily="34" charset="77"/>
              </a:rPr>
              <a:t>tidak</a:t>
            </a:r>
            <a:r>
              <a:rPr lang="en-US" sz="1800" dirty="0">
                <a:latin typeface="Avenir Next LT Pro" panose="020B0504020202020204" pitchFamily="34" charset="77"/>
              </a:rPr>
              <a:t> </a:t>
            </a:r>
            <a:r>
              <a:rPr lang="en-US" sz="1800" dirty="0" err="1">
                <a:latin typeface="Avenir Next LT Pro" panose="020B0504020202020204" pitchFamily="34" charset="77"/>
              </a:rPr>
              <a:t>merusak</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a:t>
            </a:r>
          </a:p>
          <a:p>
            <a:pPr marL="815975" lvl="1" indent="-358775">
              <a:lnSpc>
                <a:spcPct val="120000"/>
              </a:lnSpc>
              <a:buFont typeface="Wingdings" pitchFamily="2" charset="2"/>
              <a:buChar char="q"/>
            </a:pPr>
            <a:r>
              <a:rPr lang="en-US" sz="1800" dirty="0" err="1">
                <a:latin typeface="Avenir Next LT Pro" panose="020B0504020202020204" pitchFamily="34" charset="77"/>
              </a:rPr>
              <a:t>menjadi</a:t>
            </a:r>
            <a:r>
              <a:rPr lang="en-US" sz="1800" dirty="0">
                <a:latin typeface="Avenir Next LT Pro" panose="020B0504020202020204" pitchFamily="34" charset="77"/>
              </a:rPr>
              <a:t> </a:t>
            </a:r>
            <a:r>
              <a:rPr lang="en-US" sz="1800" dirty="0" err="1">
                <a:latin typeface="Avenir Next LT Pro" panose="020B0504020202020204" pitchFamily="34" charset="77"/>
              </a:rPr>
              <a:t>warganegara</a:t>
            </a:r>
            <a:r>
              <a:rPr lang="en-US" sz="1800" dirty="0">
                <a:latin typeface="Avenir Next LT Pro" panose="020B0504020202020204" pitchFamily="34" charset="77"/>
              </a:rPr>
              <a:t> yang </a:t>
            </a:r>
            <a:r>
              <a:rPr lang="en-US" sz="1800" dirty="0" err="1">
                <a:latin typeface="Avenir Next LT Pro" panose="020B0504020202020204" pitchFamily="34" charset="77"/>
              </a:rPr>
              <a:t>aktif</a:t>
            </a:r>
            <a:r>
              <a:rPr lang="en-US" sz="1800" dirty="0">
                <a:latin typeface="Avenir Next LT Pro" panose="020B0504020202020204" pitchFamily="34" charset="77"/>
              </a:rPr>
              <a:t> </a:t>
            </a:r>
            <a:r>
              <a:rPr lang="en-US" sz="1800" dirty="0" err="1">
                <a:latin typeface="Avenir Next LT Pro" panose="020B0504020202020204" pitchFamily="34" charset="77"/>
              </a:rPr>
              <a:t>dalam</a:t>
            </a:r>
            <a:r>
              <a:rPr lang="en-US" sz="1800" dirty="0">
                <a:latin typeface="Avenir Next LT Pro" panose="020B0504020202020204" pitchFamily="34" charset="77"/>
              </a:rPr>
              <a:t> </a:t>
            </a:r>
            <a:r>
              <a:rPr lang="en-US" sz="1800" dirty="0" err="1">
                <a:latin typeface="Avenir Next LT Pro" panose="020B0504020202020204" pitchFamily="34" charset="77"/>
              </a:rPr>
              <a:t>aktivitas</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a:t>
            </a:r>
          </a:p>
        </p:txBody>
      </p:sp>
      <p:pic>
        <p:nvPicPr>
          <p:cNvPr id="5" name="Picture 4">
            <a:extLst>
              <a:ext uri="{FF2B5EF4-FFF2-40B4-BE49-F238E27FC236}">
                <a16:creationId xmlns:a16="http://schemas.microsoft.com/office/drawing/2014/main" id="{1DAAB90F-C45B-D848-AABF-C66E9ECC1F5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096000" y="986012"/>
            <a:ext cx="6096000" cy="4885975"/>
          </a:xfrm>
          <a:prstGeom prst="rect">
            <a:avLst/>
          </a:prstGeom>
        </p:spPr>
      </p:pic>
      <p:sp>
        <p:nvSpPr>
          <p:cNvPr id="6" name="TextBox 5">
            <a:extLst>
              <a:ext uri="{FF2B5EF4-FFF2-40B4-BE49-F238E27FC236}">
                <a16:creationId xmlns:a16="http://schemas.microsoft.com/office/drawing/2014/main" id="{EF78B065-32E2-E542-9DB6-3EA8E867E18A}"/>
              </a:ext>
            </a:extLst>
          </p:cNvPr>
          <p:cNvSpPr txBox="1"/>
          <p:nvPr/>
        </p:nvSpPr>
        <p:spPr>
          <a:xfrm>
            <a:off x="328246" y="6581001"/>
            <a:ext cx="1186375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Dirangkum</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dari</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Miller &amp;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Spoolman</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(2016) Bab 25</a:t>
            </a:r>
          </a:p>
        </p:txBody>
      </p:sp>
    </p:spTree>
    <p:extLst>
      <p:ext uri="{BB962C8B-B14F-4D97-AF65-F5344CB8AC3E}">
        <p14:creationId xmlns:p14="http://schemas.microsoft.com/office/powerpoint/2010/main" val="327159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377661-0EF5-E442-92BC-505EAFBF2C6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50282" y="573040"/>
            <a:ext cx="8491436" cy="4164656"/>
          </a:xfrm>
          <a:prstGeom prst="rect">
            <a:avLst/>
          </a:prstGeom>
        </p:spPr>
      </p:pic>
      <p:sp>
        <p:nvSpPr>
          <p:cNvPr id="12" name="TextBox 11">
            <a:extLst>
              <a:ext uri="{FF2B5EF4-FFF2-40B4-BE49-F238E27FC236}">
                <a16:creationId xmlns:a16="http://schemas.microsoft.com/office/drawing/2014/main" id="{09A4267A-7A5A-2649-B484-74D362F8BE8E}"/>
              </a:ext>
            </a:extLst>
          </p:cNvPr>
          <p:cNvSpPr txBox="1"/>
          <p:nvPr/>
        </p:nvSpPr>
        <p:spPr>
          <a:xfrm>
            <a:off x="8093676" y="6581001"/>
            <a:ext cx="409832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Dirangkum</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dari</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Miller &amp;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Spoolman</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(2016) Bab 25</a:t>
            </a:r>
          </a:p>
        </p:txBody>
      </p:sp>
      <p:sp>
        <p:nvSpPr>
          <p:cNvPr id="2" name="TextBox 1">
            <a:extLst>
              <a:ext uri="{FF2B5EF4-FFF2-40B4-BE49-F238E27FC236}">
                <a16:creationId xmlns:a16="http://schemas.microsoft.com/office/drawing/2014/main" id="{67445A61-5EA1-2B4A-84EA-0EABDE1DA4DC}"/>
              </a:ext>
            </a:extLst>
          </p:cNvPr>
          <p:cNvSpPr txBox="1"/>
          <p:nvPr/>
        </p:nvSpPr>
        <p:spPr>
          <a:xfrm>
            <a:off x="2525823" y="5197683"/>
            <a:ext cx="7140353" cy="461665"/>
          </a:xfrm>
          <a:prstGeom prst="rect">
            <a:avLst/>
          </a:prstGeom>
          <a:noFill/>
        </p:spPr>
        <p:txBody>
          <a:bodyPr wrap="none" rtlCol="0">
            <a:spAutoFit/>
          </a:bodyPr>
          <a:lstStyle/>
          <a:p>
            <a:r>
              <a:rPr lang="en-US" sz="2400" dirty="0" err="1">
                <a:solidFill>
                  <a:srgbClr val="C00000"/>
                </a:solidFill>
                <a:latin typeface="Avenir Next LT Pro" panose="020B0504020202020204" pitchFamily="34" charset="77"/>
              </a:rPr>
              <a:t>Seberapa</a:t>
            </a:r>
            <a:r>
              <a:rPr lang="en-US" sz="2400" dirty="0">
                <a:solidFill>
                  <a:srgbClr val="C00000"/>
                </a:solidFill>
                <a:latin typeface="Avenir Next LT Pro" panose="020B0504020202020204" pitchFamily="34" charset="77"/>
              </a:rPr>
              <a:t> </a:t>
            </a:r>
            <a:r>
              <a:rPr lang="en-US" sz="2400" dirty="0" err="1">
                <a:solidFill>
                  <a:srgbClr val="C00000"/>
                </a:solidFill>
                <a:latin typeface="Avenir Next LT Pro" panose="020B0504020202020204" pitchFamily="34" charset="77"/>
              </a:rPr>
              <a:t>mungkin</a:t>
            </a:r>
            <a:r>
              <a:rPr lang="en-US" sz="2400" dirty="0">
                <a:solidFill>
                  <a:srgbClr val="C00000"/>
                </a:solidFill>
                <a:latin typeface="Avenir Next LT Pro" panose="020B0504020202020204" pitchFamily="34" charset="77"/>
              </a:rPr>
              <a:t> </a:t>
            </a:r>
            <a:r>
              <a:rPr lang="en-US" sz="2400" dirty="0" err="1">
                <a:solidFill>
                  <a:srgbClr val="C00000"/>
                </a:solidFill>
                <a:latin typeface="Avenir Next LT Pro" panose="020B0504020202020204" pitchFamily="34" charset="77"/>
              </a:rPr>
              <a:t>hal</a:t>
            </a:r>
            <a:r>
              <a:rPr lang="en-US" sz="2400" dirty="0">
                <a:solidFill>
                  <a:srgbClr val="C00000"/>
                </a:solidFill>
                <a:latin typeface="Avenir Next LT Pro" panose="020B0504020202020204" pitchFamily="34" charset="77"/>
              </a:rPr>
              <a:t> </a:t>
            </a:r>
            <a:r>
              <a:rPr lang="en-US" sz="2400" dirty="0" err="1">
                <a:solidFill>
                  <a:srgbClr val="C00000"/>
                </a:solidFill>
                <a:latin typeface="Avenir Next LT Pro" panose="020B0504020202020204" pitchFamily="34" charset="77"/>
              </a:rPr>
              <a:t>ini</a:t>
            </a:r>
            <a:r>
              <a:rPr lang="en-US" sz="2400" dirty="0">
                <a:solidFill>
                  <a:srgbClr val="C00000"/>
                </a:solidFill>
                <a:latin typeface="Avenir Next LT Pro" panose="020B0504020202020204" pitchFamily="34" charset="77"/>
              </a:rPr>
              <a:t> </a:t>
            </a:r>
            <a:r>
              <a:rPr lang="en-US" sz="2400" dirty="0" err="1">
                <a:solidFill>
                  <a:srgbClr val="C00000"/>
                </a:solidFill>
                <a:latin typeface="Avenir Next LT Pro" panose="020B0504020202020204" pitchFamily="34" charset="77"/>
              </a:rPr>
              <a:t>dilakukan</a:t>
            </a:r>
            <a:r>
              <a:rPr lang="en-US" sz="2400" dirty="0">
                <a:solidFill>
                  <a:srgbClr val="C00000"/>
                </a:solidFill>
                <a:latin typeface="Avenir Next LT Pro" panose="020B0504020202020204" pitchFamily="34" charset="77"/>
              </a:rPr>
              <a:t> di Indonesia?</a:t>
            </a:r>
          </a:p>
        </p:txBody>
      </p:sp>
    </p:spTree>
    <p:extLst>
      <p:ext uri="{BB962C8B-B14F-4D97-AF65-F5344CB8AC3E}">
        <p14:creationId xmlns:p14="http://schemas.microsoft.com/office/powerpoint/2010/main" val="2851954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940F20C4-574D-4AD1-A244-96E69925E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361790-8FEF-C04E-8358-F6C76B31B674}"/>
              </a:ext>
            </a:extLst>
          </p:cNvPr>
          <p:cNvPicPr>
            <a:picLocks noChangeAspect="1"/>
          </p:cNvPicPr>
          <p:nvPr/>
        </p:nvPicPr>
        <p:blipFill rotWithShape="1">
          <a:blip r:embed="rId2"/>
          <a:srcRect t="10000"/>
          <a:stretch/>
        </p:blipFill>
        <p:spPr>
          <a:xfrm>
            <a:off x="20" y="10"/>
            <a:ext cx="12191980" cy="6857990"/>
          </a:xfrm>
          <a:prstGeom prst="rect">
            <a:avLst/>
          </a:prstGeom>
        </p:spPr>
      </p:pic>
      <p:grpSp>
        <p:nvGrpSpPr>
          <p:cNvPr id="16" name="Group 15">
            <a:extLst>
              <a:ext uri="{FF2B5EF4-FFF2-40B4-BE49-F238E27FC236}">
                <a16:creationId xmlns:a16="http://schemas.microsoft.com/office/drawing/2014/main" id="{9A7CC453-6F47-4427-B67D-37E65A92C5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7" name="Freeform 5">
              <a:extLst>
                <a:ext uri="{FF2B5EF4-FFF2-40B4-BE49-F238E27FC236}">
                  <a16:creationId xmlns:a16="http://schemas.microsoft.com/office/drawing/2014/main" id="{1B6AD4D9-2CD8-4BB1-8DA9-B1E2BC9BB6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rgbClr val="FFFFFF"/>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58E860C5-0E72-4769-BC34-B0F6BEFBC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rgbClr val="FFFFFF"/>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35D1D0A3-B50B-B04A-A968-71889A96C5EF}"/>
              </a:ext>
            </a:extLst>
          </p:cNvPr>
          <p:cNvSpPr txBox="1"/>
          <p:nvPr/>
        </p:nvSpPr>
        <p:spPr>
          <a:xfrm>
            <a:off x="0" y="5078626"/>
            <a:ext cx="6268058" cy="707886"/>
          </a:xfrm>
          <a:prstGeom prst="homePlate">
            <a:avLst/>
          </a:prstGeom>
          <a:solidFill>
            <a:srgbClr val="F05133"/>
          </a:solidFill>
        </p:spPr>
        <p:txBody>
          <a:bodyPr wrap="none" rtlCol="0">
            <a:spAutoFit/>
          </a:bodyPr>
          <a:lstStyle/>
          <a:p>
            <a:pPr marL="182563"/>
            <a:r>
              <a:rPr lang="en-US" sz="2000" dirty="0">
                <a:solidFill>
                  <a:schemeClr val="bg1"/>
                </a:solidFill>
                <a:latin typeface="Avenir Next LT Pro" panose="020B0504020202020204" pitchFamily="34" charset="77"/>
              </a:rPr>
              <a:t>New common way to be environmentally literate: </a:t>
            </a:r>
          </a:p>
          <a:p>
            <a:pPr marL="182563"/>
            <a:r>
              <a:rPr lang="en-US" sz="2000" dirty="0">
                <a:solidFill>
                  <a:schemeClr val="bg1"/>
                </a:solidFill>
                <a:latin typeface="Avenir Next LT Pro" panose="020B0504020202020204" pitchFamily="34" charset="77"/>
              </a:rPr>
              <a:t>“CHECK ON THE INTERNET</a:t>
            </a:r>
          </a:p>
        </p:txBody>
      </p:sp>
    </p:spTree>
    <p:extLst>
      <p:ext uri="{BB962C8B-B14F-4D97-AF65-F5344CB8AC3E}">
        <p14:creationId xmlns:p14="http://schemas.microsoft.com/office/powerpoint/2010/main" val="57054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algn="ctr">
              <a:lnSpc>
                <a:spcPct val="100000"/>
              </a:lnSpc>
            </a:pPr>
            <a:r>
              <a:rPr lang="en-US" sz="2800" dirty="0" err="1">
                <a:solidFill>
                  <a:schemeClr val="bg1"/>
                </a:solidFill>
                <a:latin typeface="Avenir Next LT Pro" panose="020B0504020202020204" pitchFamily="34" charset="77"/>
              </a:rPr>
              <a:t>Diskusi</a:t>
            </a:r>
            <a:r>
              <a:rPr lang="en-US" sz="2800" dirty="0">
                <a:solidFill>
                  <a:schemeClr val="bg1"/>
                </a:solidFill>
                <a:latin typeface="Avenir Next LT Pro" panose="020B0504020202020204" pitchFamily="34" charset="77"/>
              </a:rPr>
              <a:t> 2</a:t>
            </a:r>
          </a:p>
        </p:txBody>
      </p:sp>
      <p:sp>
        <p:nvSpPr>
          <p:cNvPr id="17" name="TextBox 16">
            <a:extLst>
              <a:ext uri="{FF2B5EF4-FFF2-40B4-BE49-F238E27FC236}">
                <a16:creationId xmlns:a16="http://schemas.microsoft.com/office/drawing/2014/main" id="{35844DD7-3458-0444-BD3A-851608CE70E4}"/>
              </a:ext>
            </a:extLst>
          </p:cNvPr>
          <p:cNvSpPr txBox="1"/>
          <p:nvPr/>
        </p:nvSpPr>
        <p:spPr>
          <a:xfrm>
            <a:off x="0" y="6396335"/>
            <a:ext cx="121920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Oleh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Gunawan</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Kartapranata</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Karya</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sendiri</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self-made, based on official Indonesian Government Image, Domain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Publik</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https://</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commons.wikimedia.org</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/w/</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index.php?curid</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=11353293</a:t>
            </a:r>
          </a:p>
        </p:txBody>
      </p:sp>
      <p:sp>
        <p:nvSpPr>
          <p:cNvPr id="7" name="Content Placeholder 2">
            <a:extLst>
              <a:ext uri="{FF2B5EF4-FFF2-40B4-BE49-F238E27FC236}">
                <a16:creationId xmlns:a16="http://schemas.microsoft.com/office/drawing/2014/main" id="{CEC73217-6895-E746-90F3-052DFAF164FF}"/>
              </a:ext>
            </a:extLst>
          </p:cNvPr>
          <p:cNvSpPr txBox="1">
            <a:spLocks/>
          </p:cNvSpPr>
          <p:nvPr/>
        </p:nvSpPr>
        <p:spPr>
          <a:xfrm>
            <a:off x="513567" y="1853514"/>
            <a:ext cx="5085567" cy="4117366"/>
          </a:xfrm>
          <a:prstGeom prst="roundRect">
            <a:avLst>
              <a:gd name="adj" fmla="val 3158"/>
            </a:avLst>
          </a:prstGeom>
          <a:solidFill>
            <a:schemeClr val="bg1"/>
          </a:solidFill>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lgn="r">
              <a:lnSpc>
                <a:spcPct val="120000"/>
              </a:lnSpc>
              <a:buFont typeface="Arial" panose="020B0604020202020204" pitchFamily="34" charset="0"/>
              <a:buNone/>
            </a:pPr>
            <a:r>
              <a:rPr lang="en-US" sz="1800">
                <a:latin typeface="Avenir Next LT Pro" panose="020B0504020202020204" pitchFamily="34" charset="77"/>
              </a:rPr>
              <a:t>Sampaikan apa harapan Anda terhadap keberlanjutan lingkungan hidup di Indonesia. </a:t>
            </a:r>
          </a:p>
          <a:p>
            <a:pPr marL="15875" indent="0" algn="r">
              <a:lnSpc>
                <a:spcPct val="120000"/>
              </a:lnSpc>
              <a:buFont typeface="Arial" panose="020B0604020202020204" pitchFamily="34" charset="0"/>
              <a:buNone/>
            </a:pPr>
            <a:r>
              <a:rPr lang="en-US" sz="1800">
                <a:latin typeface="Avenir Next LT Pro" panose="020B0504020202020204" pitchFamily="34" charset="77"/>
              </a:rPr>
              <a:t>Hal apa yang Anda harapkan dapat diupayakan pemerintah dan lembaga-lembaga kemasyarakatan agar kesejahteraan sosioekonomi di Indonesia dapat tercapai tanpa mengorbankan kesejahteraan lingkungan?</a:t>
            </a:r>
            <a:endParaRPr lang="en-US" sz="1800" dirty="0">
              <a:latin typeface="Avenir Next LT Pro" panose="020B0504020202020204" pitchFamily="34" charset="77"/>
            </a:endParaRPr>
          </a:p>
        </p:txBody>
      </p:sp>
      <p:pic>
        <p:nvPicPr>
          <p:cNvPr id="9" name="Picture 8">
            <a:extLst>
              <a:ext uri="{FF2B5EF4-FFF2-40B4-BE49-F238E27FC236}">
                <a16:creationId xmlns:a16="http://schemas.microsoft.com/office/drawing/2014/main" id="{872ABAED-BCCC-DE45-8065-1885E66D041E}"/>
              </a:ext>
            </a:extLst>
          </p:cNvPr>
          <p:cNvPicPr>
            <a:picLocks noChangeAspect="1"/>
          </p:cNvPicPr>
          <p:nvPr/>
        </p:nvPicPr>
        <p:blipFill>
          <a:blip r:embed="rId4"/>
          <a:stretch>
            <a:fillRect/>
          </a:stretch>
        </p:blipFill>
        <p:spPr>
          <a:xfrm>
            <a:off x="6096000" y="287277"/>
            <a:ext cx="5582433" cy="6019898"/>
          </a:xfrm>
          <a:prstGeom prst="rect">
            <a:avLst/>
          </a:prstGeom>
        </p:spPr>
      </p:pic>
    </p:spTree>
    <p:extLst>
      <p:ext uri="{BB962C8B-B14F-4D97-AF65-F5344CB8AC3E}">
        <p14:creationId xmlns:p14="http://schemas.microsoft.com/office/powerpoint/2010/main" val="3906311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algn="ctr">
              <a:lnSpc>
                <a:spcPct val="100000"/>
              </a:lnSpc>
            </a:pPr>
            <a:r>
              <a:rPr lang="en-US" sz="2800" dirty="0" err="1">
                <a:solidFill>
                  <a:schemeClr val="bg1"/>
                </a:solidFill>
                <a:latin typeface="Avenir Next LT Pro" panose="020B0504020202020204" pitchFamily="34" charset="77"/>
              </a:rPr>
              <a:t>Diskusi</a:t>
            </a:r>
            <a:r>
              <a:rPr lang="en-US" sz="2800" dirty="0">
                <a:solidFill>
                  <a:schemeClr val="bg1"/>
                </a:solidFill>
                <a:latin typeface="Avenir Next LT Pro" panose="020B0504020202020204" pitchFamily="34" charset="77"/>
              </a:rPr>
              <a:t> 3</a:t>
            </a:r>
          </a:p>
        </p:txBody>
      </p:sp>
      <p:sp>
        <p:nvSpPr>
          <p:cNvPr id="17" name="TextBox 16">
            <a:extLst>
              <a:ext uri="{FF2B5EF4-FFF2-40B4-BE49-F238E27FC236}">
                <a16:creationId xmlns:a16="http://schemas.microsoft.com/office/drawing/2014/main" id="{35844DD7-3458-0444-BD3A-851608CE70E4}"/>
              </a:ext>
            </a:extLst>
          </p:cNvPr>
          <p:cNvSpPr txBox="1"/>
          <p:nvPr/>
        </p:nvSpPr>
        <p:spPr>
          <a:xfrm>
            <a:off x="328246" y="6581001"/>
            <a:ext cx="11863754" cy="276999"/>
          </a:xfrm>
          <a:prstGeom prst="rect">
            <a:avLst/>
          </a:prstGeom>
          <a:noFill/>
        </p:spPr>
        <p:txBody>
          <a:bodyPr wrap="square" rtlCol="0">
            <a:spAutoFit/>
          </a:bodyPr>
          <a:lstStyle/>
          <a:p>
            <a:pPr lvl="0" algn="r">
              <a:defRPr/>
            </a:pPr>
            <a:r>
              <a:rPr lang="en-US" sz="1200" dirty="0">
                <a:solidFill>
                  <a:prstClr val="white"/>
                </a:solidFill>
                <a:latin typeface="Avenir Next LT Pro" panose="020B0504020202020204" pitchFamily="34" charset="77"/>
              </a:rPr>
              <a:t>https://</a:t>
            </a:r>
            <a:r>
              <a:rPr lang="en-US" sz="1200" dirty="0" err="1">
                <a:solidFill>
                  <a:prstClr val="white"/>
                </a:solidFill>
                <a:latin typeface="Avenir Next LT Pro" panose="020B0504020202020204" pitchFamily="34" charset="77"/>
              </a:rPr>
              <a:t>epale.ec.europa.eu</a:t>
            </a:r>
            <a:r>
              <a:rPr lang="en-US" sz="1200" dirty="0">
                <a:solidFill>
                  <a:prstClr val="white"/>
                </a:solidFill>
                <a:latin typeface="Avenir Next LT Pro" panose="020B0504020202020204" pitchFamily="34" charset="77"/>
              </a:rPr>
              <a:t>/</a:t>
            </a:r>
            <a:r>
              <a:rPr lang="en-US" sz="1200" dirty="0" err="1">
                <a:solidFill>
                  <a:prstClr val="white"/>
                </a:solidFill>
                <a:latin typeface="Avenir Next LT Pro" panose="020B0504020202020204" pitchFamily="34" charset="77"/>
              </a:rPr>
              <a:t>en</a:t>
            </a:r>
            <a:r>
              <a:rPr lang="en-US" sz="1200" dirty="0">
                <a:solidFill>
                  <a:prstClr val="white"/>
                </a:solidFill>
                <a:latin typeface="Avenir Next LT Pro" panose="020B0504020202020204" pitchFamily="34" charset="77"/>
              </a:rPr>
              <a:t>/blog/</a:t>
            </a:r>
            <a:r>
              <a:rPr lang="en-US" sz="1200" dirty="0" err="1">
                <a:solidFill>
                  <a:prstClr val="white"/>
                </a:solidFill>
                <a:latin typeface="Avenir Next LT Pro" panose="020B0504020202020204" pitchFamily="34" charset="77"/>
              </a:rPr>
              <a:t>epale</a:t>
            </a:r>
            <a:r>
              <a:rPr lang="en-US" sz="1200" dirty="0">
                <a:solidFill>
                  <a:prstClr val="white"/>
                </a:solidFill>
                <a:latin typeface="Avenir Next LT Pro" panose="020B0504020202020204" pitchFamily="34" charset="77"/>
              </a:rPr>
              <a:t>-focus-environmental-awareness-and-protection</a:t>
            </a:r>
            <a:endPar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endParaRPr>
          </a:p>
        </p:txBody>
      </p:sp>
      <p:sp>
        <p:nvSpPr>
          <p:cNvPr id="8" name="Content Placeholder 2">
            <a:extLst>
              <a:ext uri="{FF2B5EF4-FFF2-40B4-BE49-F238E27FC236}">
                <a16:creationId xmlns:a16="http://schemas.microsoft.com/office/drawing/2014/main" id="{966592CC-7642-6043-805E-7DBC8AD6FE26}"/>
              </a:ext>
            </a:extLst>
          </p:cNvPr>
          <p:cNvSpPr>
            <a:spLocks noGrp="1"/>
          </p:cNvSpPr>
          <p:nvPr>
            <p:ph idx="1"/>
          </p:nvPr>
        </p:nvSpPr>
        <p:spPr>
          <a:xfrm>
            <a:off x="8591909" y="887120"/>
            <a:ext cx="3086524" cy="5083761"/>
          </a:xfrm>
          <a:prstGeom prst="roundRect">
            <a:avLst>
              <a:gd name="adj" fmla="val 3158"/>
            </a:avLst>
          </a:prstGeom>
          <a:solidFill>
            <a:schemeClr val="bg1"/>
          </a:solidFill>
        </p:spPr>
        <p:txBody>
          <a:bodyPr anchor="b">
            <a:noAutofit/>
          </a:bodyPr>
          <a:lstStyle/>
          <a:p>
            <a:pPr marL="15875" indent="0">
              <a:lnSpc>
                <a:spcPct val="120000"/>
              </a:lnSpc>
              <a:buNone/>
            </a:pPr>
            <a:r>
              <a:rPr lang="en-US" sz="1800" dirty="0">
                <a:latin typeface="Avenir Next LT Pro" panose="020B0504020202020204" pitchFamily="34" charset="77"/>
              </a:rPr>
              <a:t>Setelah </a:t>
            </a:r>
            <a:r>
              <a:rPr lang="en-US" sz="1800" dirty="0" err="1">
                <a:latin typeface="Avenir Next LT Pro" panose="020B0504020202020204" pitchFamily="34" charset="77"/>
              </a:rPr>
              <a:t>melalui</a:t>
            </a:r>
            <a:r>
              <a:rPr lang="en-US" sz="1800" dirty="0">
                <a:latin typeface="Avenir Next LT Pro" panose="020B0504020202020204" pitchFamily="34" charset="77"/>
              </a:rPr>
              <a:t> </a:t>
            </a:r>
            <a:r>
              <a:rPr lang="en-US" sz="1800" dirty="0" err="1">
                <a:latin typeface="Avenir Next LT Pro" panose="020B0504020202020204" pitchFamily="34" charset="77"/>
              </a:rPr>
              <a:t>satu</a:t>
            </a:r>
            <a:r>
              <a:rPr lang="en-US" sz="1800" dirty="0">
                <a:latin typeface="Avenir Next LT Pro" panose="020B0504020202020204" pitchFamily="34" charset="77"/>
              </a:rPr>
              <a:t> semester </a:t>
            </a:r>
            <a:r>
              <a:rPr lang="en-US" sz="1800" dirty="0" err="1">
                <a:latin typeface="Avenir Next LT Pro" panose="020B0504020202020204" pitchFamily="34" charset="77"/>
              </a:rPr>
              <a:t>perkuliahan</a:t>
            </a:r>
            <a:r>
              <a:rPr lang="en-US" sz="1800" dirty="0">
                <a:latin typeface="Avenir Next LT Pro" panose="020B0504020202020204" pitchFamily="34" charset="77"/>
              </a:rPr>
              <a:t> </a:t>
            </a:r>
            <a:r>
              <a:rPr lang="en-US" sz="1800" dirty="0" err="1">
                <a:latin typeface="Avenir Next LT Pro" panose="020B0504020202020204" pitchFamily="34" charset="77"/>
              </a:rPr>
              <a:t>Pengetahuan</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a:t>
            </a:r>
            <a:r>
              <a:rPr lang="en-US" sz="1800" dirty="0" err="1">
                <a:latin typeface="Avenir Next LT Pro" panose="020B0504020202020204" pitchFamily="34" charset="77"/>
              </a:rPr>
              <a:t>secara</a:t>
            </a:r>
            <a:r>
              <a:rPr lang="en-US" sz="1800" dirty="0">
                <a:latin typeface="Avenir Next LT Pro" panose="020B0504020202020204" pitchFamily="34" charset="77"/>
              </a:rPr>
              <a:t> </a:t>
            </a:r>
            <a:r>
              <a:rPr lang="en-US" sz="1800" dirty="0" err="1">
                <a:latin typeface="Avenir Next LT Pro" panose="020B0504020202020204" pitchFamily="34" charset="77"/>
              </a:rPr>
              <a:t>bergiliran</a:t>
            </a:r>
            <a:r>
              <a:rPr lang="en-US" sz="1800" dirty="0">
                <a:latin typeface="Avenir Next LT Pro" panose="020B0504020202020204" pitchFamily="34" charset="77"/>
              </a:rPr>
              <a:t> di </a:t>
            </a:r>
            <a:r>
              <a:rPr lang="en-US" sz="1800" dirty="0" err="1">
                <a:latin typeface="Avenir Next LT Pro" panose="020B0504020202020204" pitchFamily="34" charset="77"/>
              </a:rPr>
              <a:t>kelas</a:t>
            </a:r>
            <a:r>
              <a:rPr lang="en-US" sz="1800" dirty="0">
                <a:latin typeface="Avenir Next LT Pro" panose="020B0504020202020204" pitchFamily="34" charset="77"/>
              </a:rPr>
              <a:t>, </a:t>
            </a:r>
            <a:r>
              <a:rPr lang="en-US" sz="1800" dirty="0" err="1">
                <a:latin typeface="Avenir Next LT Pro" panose="020B0504020202020204" pitchFamily="34" charset="77"/>
              </a:rPr>
              <a:t>bagikan</a:t>
            </a:r>
            <a:r>
              <a:rPr lang="en-US" sz="1800" dirty="0">
                <a:latin typeface="Avenir Next LT Pro" panose="020B0504020202020204" pitchFamily="34" charset="77"/>
              </a:rPr>
              <a:t> </a:t>
            </a:r>
            <a:r>
              <a:rPr lang="en-US" sz="1800" dirty="0" err="1">
                <a:latin typeface="Avenir Next LT Pro" panose="020B0504020202020204" pitchFamily="34" charset="77"/>
              </a:rPr>
              <a:t>pandangan</a:t>
            </a:r>
            <a:r>
              <a:rPr lang="en-US" sz="1800" dirty="0">
                <a:latin typeface="Avenir Next LT Pro" panose="020B0504020202020204" pitchFamily="34" charset="77"/>
              </a:rPr>
              <a:t> Anda </a:t>
            </a:r>
            <a:r>
              <a:rPr lang="en-US" sz="1800" dirty="0" err="1">
                <a:latin typeface="Avenir Next LT Pro" panose="020B0504020202020204" pitchFamily="34" charset="77"/>
              </a:rPr>
              <a:t>tentang</a:t>
            </a:r>
            <a:r>
              <a:rPr lang="en-US" sz="1800" dirty="0">
                <a:latin typeface="Avenir Next LT Pro" panose="020B0504020202020204" pitchFamily="34" charset="77"/>
              </a:rPr>
              <a:t>:</a:t>
            </a:r>
          </a:p>
          <a:p>
            <a:pPr marL="15875" indent="0">
              <a:lnSpc>
                <a:spcPct val="120000"/>
              </a:lnSpc>
              <a:buNone/>
            </a:pPr>
            <a:r>
              <a:rPr lang="en-US" sz="1800" i="1" dirty="0">
                <a:solidFill>
                  <a:srgbClr val="C00000"/>
                </a:solidFill>
                <a:latin typeface="Avenir Next LT Pro" panose="020B0504020202020204" pitchFamily="34" charset="77"/>
              </a:rPr>
              <a:t>”Hal-</a:t>
            </a:r>
            <a:r>
              <a:rPr lang="en-US" sz="1800" i="1" dirty="0" err="1">
                <a:solidFill>
                  <a:srgbClr val="C00000"/>
                </a:solidFill>
                <a:latin typeface="Avenir Next LT Pro" panose="020B0504020202020204" pitchFamily="34" charset="77"/>
              </a:rPr>
              <a:t>hal</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apa</a:t>
            </a:r>
            <a:r>
              <a:rPr lang="en-US" sz="1800" i="1" dirty="0">
                <a:solidFill>
                  <a:srgbClr val="C00000"/>
                </a:solidFill>
                <a:latin typeface="Avenir Next LT Pro" panose="020B0504020202020204" pitchFamily="34" charset="77"/>
              </a:rPr>
              <a:t> yang </a:t>
            </a:r>
            <a:r>
              <a:rPr lang="en-US" sz="1800" i="1" dirty="0" err="1">
                <a:solidFill>
                  <a:srgbClr val="C00000"/>
                </a:solidFill>
                <a:latin typeface="Avenir Next LT Pro" panose="020B0504020202020204" pitchFamily="34" charset="77"/>
              </a:rPr>
              <a:t>secara</a:t>
            </a:r>
            <a:r>
              <a:rPr lang="en-US" sz="1800" i="1" dirty="0">
                <a:solidFill>
                  <a:srgbClr val="C00000"/>
                </a:solidFill>
                <a:latin typeface="Avenir Next LT Pro" panose="020B0504020202020204" pitchFamily="34" charset="77"/>
              </a:rPr>
              <a:t> personal dan </a:t>
            </a:r>
            <a:r>
              <a:rPr lang="en-US" sz="1800" i="1" dirty="0" err="1">
                <a:solidFill>
                  <a:srgbClr val="C00000"/>
                </a:solidFill>
                <a:latin typeface="Avenir Next LT Pro" panose="020B0504020202020204" pitchFamily="34" charset="77"/>
              </a:rPr>
              <a:t>nyata</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bisa</a:t>
            </a:r>
            <a:r>
              <a:rPr lang="en-US" sz="1800" i="1" dirty="0">
                <a:solidFill>
                  <a:srgbClr val="C00000"/>
                </a:solidFill>
                <a:latin typeface="Avenir Next LT Pro" panose="020B0504020202020204" pitchFamily="34" charset="77"/>
              </a:rPr>
              <a:t> Anda </a:t>
            </a:r>
            <a:r>
              <a:rPr lang="en-US" sz="1800" i="1" dirty="0" err="1">
                <a:solidFill>
                  <a:srgbClr val="C00000"/>
                </a:solidFill>
                <a:latin typeface="Avenir Next LT Pro" panose="020B0504020202020204" pitchFamily="34" charset="77"/>
              </a:rPr>
              <a:t>lakukan</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mulai</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saat</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ini</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untuk</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dapat</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mendukung</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keberlanjutan</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Bumi</a:t>
            </a:r>
            <a:r>
              <a:rPr lang="en-US" sz="1800" i="1" dirty="0">
                <a:solidFill>
                  <a:srgbClr val="C00000"/>
                </a:solidFill>
                <a:latin typeface="Avenir Next LT Pro" panose="020B0504020202020204" pitchFamily="34" charset="77"/>
              </a:rPr>
              <a:t> dan </a:t>
            </a:r>
            <a:r>
              <a:rPr lang="en-US" sz="1800" i="1" dirty="0" err="1">
                <a:solidFill>
                  <a:srgbClr val="C00000"/>
                </a:solidFill>
                <a:latin typeface="Avenir Next LT Pro" panose="020B0504020202020204" pitchFamily="34" charset="77"/>
              </a:rPr>
              <a:t>kehidupan</a:t>
            </a:r>
            <a:r>
              <a:rPr lang="en-US" sz="1800" i="1" dirty="0">
                <a:solidFill>
                  <a:srgbClr val="C00000"/>
                </a:solidFill>
                <a:latin typeface="Avenir Next LT Pro" panose="020B0504020202020204" pitchFamily="34" charset="77"/>
              </a:rPr>
              <a:t> di </a:t>
            </a:r>
            <a:r>
              <a:rPr lang="en-US" sz="1800" i="1" dirty="0" err="1">
                <a:solidFill>
                  <a:srgbClr val="C00000"/>
                </a:solidFill>
                <a:latin typeface="Avenir Next LT Pro" panose="020B0504020202020204" pitchFamily="34" charset="77"/>
              </a:rPr>
              <a:t>atasnya</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termasuk</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kehidupan</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manusia</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Baik</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untuk</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diri</a:t>
            </a:r>
            <a:r>
              <a:rPr lang="en-US" sz="1800" i="1" dirty="0">
                <a:solidFill>
                  <a:srgbClr val="C00000"/>
                </a:solidFill>
                <a:latin typeface="Avenir Next LT Pro" panose="020B0504020202020204" pitchFamily="34" charset="77"/>
              </a:rPr>
              <a:t> Anda </a:t>
            </a:r>
            <a:r>
              <a:rPr lang="en-US" sz="1800" i="1" dirty="0" err="1">
                <a:solidFill>
                  <a:srgbClr val="C00000"/>
                </a:solidFill>
                <a:latin typeface="Avenir Next LT Pro" panose="020B0504020202020204" pitchFamily="34" charset="77"/>
              </a:rPr>
              <a:t>sendiri</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untuk</a:t>
            </a:r>
            <a:r>
              <a:rPr lang="en-US" sz="1800" i="1" dirty="0">
                <a:solidFill>
                  <a:srgbClr val="C00000"/>
                </a:solidFill>
                <a:latin typeface="Avenir Next LT Pro" panose="020B0504020202020204" pitchFamily="34" charset="77"/>
              </a:rPr>
              <a:t> </a:t>
            </a:r>
            <a:r>
              <a:rPr lang="en-US" sz="1800" i="1" dirty="0" err="1">
                <a:solidFill>
                  <a:srgbClr val="C00000"/>
                </a:solidFill>
                <a:latin typeface="Avenir Next LT Pro" panose="020B0504020202020204" pitchFamily="34" charset="77"/>
              </a:rPr>
              <a:t>Bangsa</a:t>
            </a:r>
            <a:r>
              <a:rPr lang="en-US" sz="1800" i="1" dirty="0">
                <a:solidFill>
                  <a:srgbClr val="C00000"/>
                </a:solidFill>
                <a:latin typeface="Avenir Next LT Pro" panose="020B0504020202020204" pitchFamily="34" charset="77"/>
              </a:rPr>
              <a:t> Anda, dan </a:t>
            </a:r>
            <a:r>
              <a:rPr lang="en-US" sz="1800" i="1" dirty="0" err="1">
                <a:solidFill>
                  <a:srgbClr val="C00000"/>
                </a:solidFill>
                <a:latin typeface="Avenir Next LT Pro" panose="020B0504020202020204" pitchFamily="34" charset="77"/>
              </a:rPr>
              <a:t>untuk</a:t>
            </a:r>
            <a:r>
              <a:rPr lang="en-US" sz="1800" i="1" dirty="0">
                <a:solidFill>
                  <a:srgbClr val="C00000"/>
                </a:solidFill>
                <a:latin typeface="Avenir Next LT Pro" panose="020B0504020202020204" pitchFamily="34" charset="77"/>
              </a:rPr>
              <a:t> dunia?”</a:t>
            </a:r>
          </a:p>
        </p:txBody>
      </p:sp>
      <p:pic>
        <p:nvPicPr>
          <p:cNvPr id="6" name="Picture 2" descr="EPALE focus: Environmental awareness and protection | EPALE">
            <a:extLst>
              <a:ext uri="{FF2B5EF4-FFF2-40B4-BE49-F238E27FC236}">
                <a16:creationId xmlns:a16="http://schemas.microsoft.com/office/drawing/2014/main" id="{02D8F51C-DFF6-9F40-A2E1-2FF58697FF4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3567" y="2040719"/>
            <a:ext cx="7840722" cy="3930162"/>
          </a:xfrm>
          <a:prstGeom prst="roundRect">
            <a:avLst>
              <a:gd name="adj" fmla="val 3497"/>
            </a:avLst>
          </a:prstGeom>
          <a:ln>
            <a:noFill/>
          </a:ln>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512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algn="ctr">
              <a:lnSpc>
                <a:spcPct val="100000"/>
              </a:lnSpc>
            </a:pPr>
            <a:r>
              <a:rPr lang="en-US" sz="2400" dirty="0" err="1">
                <a:solidFill>
                  <a:schemeClr val="bg1"/>
                </a:solidFill>
                <a:latin typeface="Avenir Next LT Pro" panose="020B0504020202020204" pitchFamily="34" charset="77"/>
              </a:rPr>
              <a:t>Capaian</a:t>
            </a:r>
            <a:r>
              <a:rPr lang="en-US" sz="2400" dirty="0">
                <a:solidFill>
                  <a:schemeClr val="bg1"/>
                </a:solidFill>
                <a:latin typeface="Avenir Next LT Pro" panose="020B0504020202020204" pitchFamily="34" charset="77"/>
              </a:rPr>
              <a:t> </a:t>
            </a:r>
            <a:r>
              <a:rPr lang="en-US" sz="2400" dirty="0" err="1">
                <a:solidFill>
                  <a:schemeClr val="bg1"/>
                </a:solidFill>
                <a:latin typeface="Avenir Next LT Pro" panose="020B0504020202020204" pitchFamily="34" charset="77"/>
              </a:rPr>
              <a:t>Pembelajaran</a:t>
            </a:r>
            <a:r>
              <a:rPr lang="en-US" sz="2400" dirty="0">
                <a:solidFill>
                  <a:schemeClr val="bg1"/>
                </a:solidFill>
                <a:latin typeface="Avenir Next LT Pro" panose="020B0504020202020204" pitchFamily="34" charset="77"/>
              </a:rPr>
              <a:t> </a:t>
            </a:r>
            <a:r>
              <a:rPr lang="en-US" sz="2400" dirty="0" err="1">
                <a:solidFill>
                  <a:schemeClr val="bg1"/>
                </a:solidFill>
                <a:latin typeface="Avenir Next LT Pro" panose="020B0504020202020204" pitchFamily="34" charset="77"/>
              </a:rPr>
              <a:t>Topik</a:t>
            </a:r>
            <a:r>
              <a:rPr lang="en-US" sz="2400" dirty="0">
                <a:solidFill>
                  <a:schemeClr val="bg1"/>
                </a:solidFill>
                <a:latin typeface="Avenir Next LT Pro" panose="020B0504020202020204" pitchFamily="34" charset="77"/>
              </a:rPr>
              <a:t> 14</a:t>
            </a:r>
          </a:p>
        </p:txBody>
      </p:sp>
      <p:sp>
        <p:nvSpPr>
          <p:cNvPr id="9" name="Content Placeholder 2">
            <a:extLst>
              <a:ext uri="{FF2B5EF4-FFF2-40B4-BE49-F238E27FC236}">
                <a16:creationId xmlns:a16="http://schemas.microsoft.com/office/drawing/2014/main" id="{3698030D-A791-D849-97D5-225C2464BBF5}"/>
              </a:ext>
            </a:extLst>
          </p:cNvPr>
          <p:cNvSpPr>
            <a:spLocks noGrp="1"/>
          </p:cNvSpPr>
          <p:nvPr>
            <p:ph idx="1"/>
          </p:nvPr>
        </p:nvSpPr>
        <p:spPr>
          <a:xfrm>
            <a:off x="513567" y="1825624"/>
            <a:ext cx="5085567" cy="4351338"/>
          </a:xfrm>
          <a:prstGeom prst="roundRect">
            <a:avLst>
              <a:gd name="adj" fmla="val 3158"/>
            </a:avLst>
          </a:prstGeom>
          <a:solidFill>
            <a:schemeClr val="bg1"/>
          </a:solidFill>
        </p:spPr>
        <p:txBody>
          <a:bodyPr anchor="t">
            <a:noAutofit/>
          </a:bodyPr>
          <a:lstStyle/>
          <a:p>
            <a:pPr marL="0" indent="0">
              <a:lnSpc>
                <a:spcPct val="120000"/>
              </a:lnSpc>
              <a:buNone/>
            </a:pPr>
            <a:r>
              <a:rPr lang="en-US" sz="1800" dirty="0" err="1">
                <a:latin typeface="Avenir Next LT Pro" panose="020B0504020202020204" pitchFamily="34" charset="77"/>
              </a:rPr>
              <a:t>Mahasiswa</a:t>
            </a:r>
            <a:r>
              <a:rPr lang="en-US" sz="1800" dirty="0">
                <a:latin typeface="Avenir Next LT Pro" panose="020B0504020202020204" pitchFamily="34" charset="77"/>
              </a:rPr>
              <a:t> </a:t>
            </a:r>
            <a:r>
              <a:rPr lang="en-US" sz="1800" dirty="0" err="1">
                <a:latin typeface="Avenir Next LT Pro" panose="020B0504020202020204" pitchFamily="34" charset="77"/>
              </a:rPr>
              <a:t>dapat</a:t>
            </a:r>
            <a:r>
              <a:rPr lang="en-US" sz="1800" dirty="0">
                <a:latin typeface="Avenir Next LT Pro" panose="020B0504020202020204" pitchFamily="34" charset="77"/>
              </a:rPr>
              <a:t>:</a:t>
            </a:r>
          </a:p>
          <a:p>
            <a:pPr>
              <a:lnSpc>
                <a:spcPct val="120000"/>
              </a:lnSpc>
            </a:pPr>
            <a:r>
              <a:rPr lang="en-US" sz="1800" dirty="0" err="1">
                <a:latin typeface="Avenir Next LT Pro" panose="020B0504020202020204" pitchFamily="34" charset="77"/>
              </a:rPr>
              <a:t>menjelaskan</a:t>
            </a:r>
            <a:r>
              <a:rPr lang="en-US" sz="1800" dirty="0">
                <a:latin typeface="Avenir Next LT Pro" panose="020B0504020202020204" pitchFamily="34" charset="77"/>
              </a:rPr>
              <a:t> </a:t>
            </a:r>
            <a:r>
              <a:rPr lang="en-US" sz="1800" dirty="0" err="1">
                <a:latin typeface="Avenir Next LT Pro" panose="020B0504020202020204" pitchFamily="34" charset="77"/>
              </a:rPr>
              <a:t>adanya</a:t>
            </a:r>
            <a:r>
              <a:rPr lang="en-US" sz="1800" dirty="0">
                <a:latin typeface="Avenir Next LT Pro" panose="020B0504020202020204" pitchFamily="34" charset="77"/>
              </a:rPr>
              <a:t> </a:t>
            </a:r>
            <a:r>
              <a:rPr lang="en-US" sz="1800" dirty="0" err="1">
                <a:latin typeface="Avenir Next LT Pro" panose="020B0504020202020204" pitchFamily="34" charset="77"/>
              </a:rPr>
              <a:t>perbedaan</a:t>
            </a:r>
            <a:r>
              <a:rPr lang="en-US" sz="1800" dirty="0">
                <a:latin typeface="Avenir Next LT Pro" panose="020B0504020202020204" pitchFamily="34" charset="77"/>
              </a:rPr>
              <a:t> </a:t>
            </a:r>
            <a:r>
              <a:rPr lang="en-US" sz="1800" dirty="0" err="1">
                <a:latin typeface="Avenir Next LT Pro" panose="020B0504020202020204" pitchFamily="34" charset="77"/>
              </a:rPr>
              <a:t>pandangan</a:t>
            </a:r>
            <a:r>
              <a:rPr lang="en-US" sz="1800" dirty="0">
                <a:latin typeface="Avenir Next LT Pro" panose="020B0504020202020204" pitchFamily="34" charset="77"/>
              </a:rPr>
              <a:t> (</a:t>
            </a:r>
            <a:r>
              <a:rPr lang="en-US" sz="1800" i="1" dirty="0">
                <a:latin typeface="Avenir Next LT Pro" panose="020B0504020202020204" pitchFamily="34" charset="77"/>
              </a:rPr>
              <a:t>worldview</a:t>
            </a:r>
            <a:r>
              <a:rPr lang="en-US" sz="1800" dirty="0">
                <a:latin typeface="Avenir Next LT Pro" panose="020B0504020202020204" pitchFamily="34" charset="77"/>
              </a:rPr>
              <a:t>) </a:t>
            </a:r>
            <a:r>
              <a:rPr lang="en-US" sz="1800" dirty="0" err="1">
                <a:latin typeface="Avenir Next LT Pro" panose="020B0504020202020204" pitchFamily="34" charset="77"/>
              </a:rPr>
              <a:t>terhadap</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a:t>
            </a:r>
          </a:p>
          <a:p>
            <a:pPr>
              <a:lnSpc>
                <a:spcPct val="120000"/>
              </a:lnSpc>
            </a:pPr>
            <a:r>
              <a:rPr lang="en-US" sz="1800" dirty="0" err="1">
                <a:latin typeface="Avenir Next LT Pro" panose="020B0504020202020204" pitchFamily="34" charset="77"/>
              </a:rPr>
              <a:t>menjelaskan</a:t>
            </a:r>
            <a:r>
              <a:rPr lang="en-US" sz="1800" dirty="0">
                <a:latin typeface="Avenir Next LT Pro" panose="020B0504020202020204" pitchFamily="34" charset="77"/>
              </a:rPr>
              <a:t> </a:t>
            </a:r>
            <a:r>
              <a:rPr lang="en-US" sz="1800" dirty="0" err="1">
                <a:latin typeface="Avenir Next LT Pro" panose="020B0504020202020204" pitchFamily="34" charset="77"/>
              </a:rPr>
              <a:t>peran</a:t>
            </a:r>
            <a:r>
              <a:rPr lang="en-US" sz="1800" dirty="0">
                <a:latin typeface="Avenir Next LT Pro" panose="020B0504020202020204" pitchFamily="34" charset="77"/>
              </a:rPr>
              <a:t> </a:t>
            </a:r>
            <a:r>
              <a:rPr lang="en-US" sz="1800" dirty="0" err="1">
                <a:latin typeface="Avenir Next LT Pro" panose="020B0504020202020204" pitchFamily="34" charset="77"/>
              </a:rPr>
              <a:t>pendidikan</a:t>
            </a:r>
            <a:r>
              <a:rPr lang="en-US" sz="1800" dirty="0">
                <a:latin typeface="Avenir Next LT Pro" panose="020B0504020202020204" pitchFamily="34" charset="77"/>
              </a:rPr>
              <a:t> </a:t>
            </a:r>
            <a:r>
              <a:rPr lang="en-US" sz="1800" dirty="0" err="1">
                <a:latin typeface="Avenir Next LT Pro" panose="020B0504020202020204" pitchFamily="34" charset="77"/>
              </a:rPr>
              <a:t>dalam</a:t>
            </a:r>
            <a:r>
              <a:rPr lang="en-US" sz="1800" dirty="0">
                <a:latin typeface="Avenir Next LT Pro" panose="020B0504020202020204" pitchFamily="34" charset="77"/>
              </a:rPr>
              <a:t> </a:t>
            </a:r>
            <a:r>
              <a:rPr lang="en-US" sz="1800" dirty="0" err="1">
                <a:latin typeface="Avenir Next LT Pro" panose="020B0504020202020204" pitchFamily="34" charset="77"/>
              </a:rPr>
              <a:t>tercapainya</a:t>
            </a:r>
            <a:r>
              <a:rPr lang="en-US" sz="1800" dirty="0">
                <a:latin typeface="Avenir Next LT Pro" panose="020B0504020202020204" pitchFamily="34" charset="77"/>
              </a:rPr>
              <a:t> </a:t>
            </a:r>
            <a:r>
              <a:rPr lang="en-US" sz="1800" dirty="0" err="1">
                <a:latin typeface="Avenir Next LT Pro" panose="020B0504020202020204" pitchFamily="34" charset="77"/>
              </a:rPr>
              <a:t>keberlanjutan</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a:t>
            </a:r>
          </a:p>
          <a:p>
            <a:pPr>
              <a:lnSpc>
                <a:spcPct val="120000"/>
              </a:lnSpc>
            </a:pPr>
            <a:r>
              <a:rPr lang="en-US" sz="1800" dirty="0" err="1">
                <a:latin typeface="Avenir Next LT Pro" panose="020B0504020202020204" pitchFamily="34" charset="77"/>
              </a:rPr>
              <a:t>memberikan</a:t>
            </a:r>
            <a:r>
              <a:rPr lang="en-US" sz="1800" dirty="0">
                <a:latin typeface="Avenir Next LT Pro" panose="020B0504020202020204" pitchFamily="34" charset="77"/>
              </a:rPr>
              <a:t> </a:t>
            </a:r>
            <a:r>
              <a:rPr lang="en-US" sz="1800" i="1" dirty="0">
                <a:latin typeface="Avenir Next LT Pro" panose="020B0504020202020204" pitchFamily="34" charset="77"/>
              </a:rPr>
              <a:t>worldview</a:t>
            </a:r>
            <a:r>
              <a:rPr lang="en-US" sz="1800" dirty="0">
                <a:latin typeface="Avenir Next LT Pro" panose="020B0504020202020204" pitchFamily="34" charset="77"/>
              </a:rPr>
              <a:t> </a:t>
            </a:r>
            <a:r>
              <a:rPr lang="en-US" sz="1800" dirty="0" err="1">
                <a:latin typeface="Avenir Next LT Pro" panose="020B0504020202020204" pitchFamily="34" charset="77"/>
              </a:rPr>
              <a:t>pribadi</a:t>
            </a:r>
            <a:r>
              <a:rPr lang="en-US" sz="1800" dirty="0">
                <a:latin typeface="Avenir Next LT Pro" panose="020B0504020202020204" pitchFamily="34" charset="77"/>
              </a:rPr>
              <a:t> </a:t>
            </a:r>
            <a:r>
              <a:rPr lang="en-US" sz="1800" dirty="0" err="1">
                <a:latin typeface="Avenir Next LT Pro" panose="020B0504020202020204" pitchFamily="34" charset="77"/>
              </a:rPr>
              <a:t>tentang</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dan </a:t>
            </a:r>
            <a:r>
              <a:rPr lang="en-US" sz="1800" dirty="0" err="1">
                <a:latin typeface="Avenir Next LT Pro" panose="020B0504020202020204" pitchFamily="34" charset="77"/>
              </a:rPr>
              <a:t>mendiskusikannya</a:t>
            </a:r>
            <a:r>
              <a:rPr lang="en-US" sz="1800" dirty="0">
                <a:latin typeface="Avenir Next LT Pro" panose="020B0504020202020204" pitchFamily="34" charset="77"/>
              </a:rPr>
              <a:t>; dan </a:t>
            </a:r>
          </a:p>
          <a:p>
            <a:pPr>
              <a:lnSpc>
                <a:spcPct val="120000"/>
              </a:lnSpc>
            </a:pPr>
            <a:r>
              <a:rPr lang="en-US" sz="1800" dirty="0" err="1">
                <a:latin typeface="Avenir Next LT Pro" panose="020B0504020202020204" pitchFamily="34" charset="77"/>
              </a:rPr>
              <a:t>memberikan</a:t>
            </a:r>
            <a:r>
              <a:rPr lang="en-US" sz="1800" dirty="0">
                <a:latin typeface="Avenir Next LT Pro" panose="020B0504020202020204" pitchFamily="34" charset="77"/>
              </a:rPr>
              <a:t> </a:t>
            </a:r>
            <a:r>
              <a:rPr lang="en-US" sz="1800" dirty="0" err="1">
                <a:latin typeface="Avenir Next LT Pro" panose="020B0504020202020204" pitchFamily="34" charset="77"/>
              </a:rPr>
              <a:t>rangkuman</a:t>
            </a:r>
            <a:r>
              <a:rPr lang="en-US" sz="1800" dirty="0">
                <a:latin typeface="Avenir Next LT Pro" panose="020B0504020202020204" pitchFamily="34" charset="77"/>
              </a:rPr>
              <a:t>, </a:t>
            </a:r>
            <a:r>
              <a:rPr lang="en-US" sz="1800" dirty="0" err="1">
                <a:latin typeface="Avenir Next LT Pro" panose="020B0504020202020204" pitchFamily="34" charset="77"/>
              </a:rPr>
              <a:t>kesimpulan</a:t>
            </a:r>
            <a:r>
              <a:rPr lang="en-US" sz="1800" dirty="0">
                <a:latin typeface="Avenir Next LT Pro" panose="020B0504020202020204" pitchFamily="34" charset="77"/>
              </a:rPr>
              <a:t> dan </a:t>
            </a:r>
            <a:r>
              <a:rPr lang="en-US" sz="1800" dirty="0" err="1">
                <a:latin typeface="Avenir Next LT Pro" panose="020B0504020202020204" pitchFamily="34" charset="77"/>
              </a:rPr>
              <a:t>pendapat</a:t>
            </a:r>
            <a:r>
              <a:rPr lang="en-US" sz="1800" dirty="0">
                <a:latin typeface="Avenir Next LT Pro" panose="020B0504020202020204" pitchFamily="34" charset="77"/>
              </a:rPr>
              <a:t> </a:t>
            </a:r>
            <a:r>
              <a:rPr lang="en-US" sz="1800" dirty="0" err="1">
                <a:latin typeface="Avenir Next LT Pro" panose="020B0504020202020204" pitchFamily="34" charset="77"/>
              </a:rPr>
              <a:t>terhadap</a:t>
            </a:r>
            <a:r>
              <a:rPr lang="en-US" sz="1800" dirty="0">
                <a:latin typeface="Avenir Next LT Pro" panose="020B0504020202020204" pitchFamily="34" charset="77"/>
              </a:rPr>
              <a:t> </a:t>
            </a:r>
            <a:r>
              <a:rPr lang="en-US" sz="1800" dirty="0" err="1">
                <a:latin typeface="Avenir Next LT Pro" panose="020B0504020202020204" pitchFamily="34" charset="77"/>
              </a:rPr>
              <a:t>keseluruhan</a:t>
            </a:r>
            <a:r>
              <a:rPr lang="en-US" sz="1800" dirty="0">
                <a:latin typeface="Avenir Next LT Pro" panose="020B0504020202020204" pitchFamily="34" charset="77"/>
              </a:rPr>
              <a:t> </a:t>
            </a:r>
            <a:r>
              <a:rPr lang="en-US" sz="1800" dirty="0" err="1">
                <a:latin typeface="Avenir Next LT Pro" panose="020B0504020202020204" pitchFamily="34" charset="77"/>
              </a:rPr>
              <a:t>materi</a:t>
            </a:r>
            <a:r>
              <a:rPr lang="en-US" sz="1800" dirty="0">
                <a:latin typeface="Avenir Next LT Pro" panose="020B0504020202020204" pitchFamily="34" charset="77"/>
              </a:rPr>
              <a:t> </a:t>
            </a:r>
            <a:r>
              <a:rPr lang="en-US" sz="1800" dirty="0" err="1">
                <a:latin typeface="Avenir Next LT Pro" panose="020B0504020202020204" pitchFamily="34" charset="77"/>
              </a:rPr>
              <a:t>mata</a:t>
            </a:r>
            <a:r>
              <a:rPr lang="en-US" sz="1800" dirty="0">
                <a:latin typeface="Avenir Next LT Pro" panose="020B0504020202020204" pitchFamily="34" charset="77"/>
              </a:rPr>
              <a:t> </a:t>
            </a:r>
            <a:r>
              <a:rPr lang="en-US" sz="1800" dirty="0" err="1">
                <a:latin typeface="Avenir Next LT Pro" panose="020B0504020202020204" pitchFamily="34" charset="77"/>
              </a:rPr>
              <a:t>kuliah</a:t>
            </a:r>
            <a:r>
              <a:rPr lang="en-US" sz="1800" dirty="0">
                <a:latin typeface="Avenir Next LT Pro" panose="020B0504020202020204" pitchFamily="34" charset="77"/>
              </a:rPr>
              <a:t>.</a:t>
            </a:r>
          </a:p>
          <a:p>
            <a:pPr marL="0" indent="0">
              <a:lnSpc>
                <a:spcPct val="120000"/>
              </a:lnSpc>
              <a:buNone/>
            </a:pPr>
            <a:endParaRPr lang="en-US" sz="1800" dirty="0">
              <a:latin typeface="Avenir Next LT Pro" panose="020B0504020202020204" pitchFamily="34" charset="77"/>
            </a:endParaRPr>
          </a:p>
        </p:txBody>
      </p:sp>
      <p:pic>
        <p:nvPicPr>
          <p:cNvPr id="10" name="Picture 9" descr="Icon&#10;&#10;Description automatically generated">
            <a:extLst>
              <a:ext uri="{FF2B5EF4-FFF2-40B4-BE49-F238E27FC236}">
                <a16:creationId xmlns:a16="http://schemas.microsoft.com/office/drawing/2014/main" id="{B59F4FFF-5A62-4A40-A45A-9FFEB43F666E}"/>
              </a:ext>
            </a:extLst>
          </p:cNvPr>
          <p:cNvPicPr>
            <a:picLocks noChangeAspect="1"/>
          </p:cNvPicPr>
          <p:nvPr/>
        </p:nvPicPr>
        <p:blipFill>
          <a:blip r:embed="rId4"/>
          <a:stretch>
            <a:fillRect/>
          </a:stretch>
        </p:blipFill>
        <p:spPr>
          <a:xfrm>
            <a:off x="6096000" y="821279"/>
            <a:ext cx="5582433" cy="5215441"/>
          </a:xfrm>
          <a:prstGeom prst="rect">
            <a:avLst/>
          </a:prstGeom>
        </p:spPr>
      </p:pic>
    </p:spTree>
    <p:extLst>
      <p:ext uri="{BB962C8B-B14F-4D97-AF65-F5344CB8AC3E}">
        <p14:creationId xmlns:p14="http://schemas.microsoft.com/office/powerpoint/2010/main" val="2891829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5E6340B7-16EE-1947-BA6B-CF8D1267D324}"/>
              </a:ext>
            </a:extLst>
          </p:cNvPr>
          <p:cNvPicPr>
            <a:picLocks noChangeAspect="1"/>
          </p:cNvPicPr>
          <p:nvPr/>
        </p:nvPicPr>
        <p:blipFill>
          <a:blip r:embed="rId4"/>
          <a:stretch>
            <a:fillRect/>
          </a:stretch>
        </p:blipFill>
        <p:spPr>
          <a:xfrm>
            <a:off x="644182" y="1319859"/>
            <a:ext cx="3886591" cy="3631084"/>
          </a:xfrm>
          <a:prstGeom prst="rect">
            <a:avLst/>
          </a:prstGeom>
        </p:spPr>
      </p:pic>
      <p:sp>
        <p:nvSpPr>
          <p:cNvPr id="5" name="TextBox 4">
            <a:extLst>
              <a:ext uri="{FF2B5EF4-FFF2-40B4-BE49-F238E27FC236}">
                <a16:creationId xmlns:a16="http://schemas.microsoft.com/office/drawing/2014/main" id="{DEA9215D-D394-2948-B14A-77E6DAE5DA87}"/>
              </a:ext>
            </a:extLst>
          </p:cNvPr>
          <p:cNvSpPr txBox="1"/>
          <p:nvPr/>
        </p:nvSpPr>
        <p:spPr>
          <a:xfrm>
            <a:off x="4930346" y="1093649"/>
            <a:ext cx="6617472" cy="4670702"/>
          </a:xfrm>
          <a:prstGeom prst="rect">
            <a:avLst/>
          </a:prstGeom>
          <a:noFill/>
        </p:spPr>
        <p:txBody>
          <a:bodyPr wrap="square" rtlCol="0">
            <a:spAutoFit/>
          </a:bodyPr>
          <a:lstStyle/>
          <a:p>
            <a:pPr>
              <a:lnSpc>
                <a:spcPct val="120000"/>
              </a:lnSpc>
              <a:spcAft>
                <a:spcPts val="1200"/>
              </a:spcAft>
            </a:pPr>
            <a:r>
              <a:rPr lang="en-US" i="1" dirty="0" err="1">
                <a:latin typeface="Avenir Next LT Pro" panose="020B0504020202020204" pitchFamily="34" charset="77"/>
              </a:rPr>
              <a:t>Tidak</a:t>
            </a:r>
            <a:r>
              <a:rPr lang="en-US" i="1" dirty="0">
                <a:latin typeface="Avenir Next LT Pro" panose="020B0504020202020204" pitchFamily="34" charset="77"/>
              </a:rPr>
              <a:t> </a:t>
            </a:r>
            <a:r>
              <a:rPr lang="en-US" i="1" dirty="0" err="1">
                <a:latin typeface="Avenir Next LT Pro" panose="020B0504020202020204" pitchFamily="34" charset="77"/>
              </a:rPr>
              <a:t>ada</a:t>
            </a:r>
            <a:r>
              <a:rPr lang="en-US" i="1" dirty="0">
                <a:latin typeface="Avenir Next LT Pro" panose="020B0504020202020204" pitchFamily="34" charset="77"/>
              </a:rPr>
              <a:t> </a:t>
            </a:r>
            <a:r>
              <a:rPr lang="en-US" i="1" dirty="0" err="1">
                <a:latin typeface="Avenir Next LT Pro" panose="020B0504020202020204" pitchFamily="34" charset="77"/>
              </a:rPr>
              <a:t>manusia</a:t>
            </a:r>
            <a:r>
              <a:rPr lang="en-US" i="1" dirty="0">
                <a:latin typeface="Avenir Next LT Pro" panose="020B0504020202020204" pitchFamily="34" charset="77"/>
              </a:rPr>
              <a:t> yang </a:t>
            </a:r>
            <a:r>
              <a:rPr lang="en-US" i="1" dirty="0" err="1">
                <a:latin typeface="Avenir Next LT Pro" panose="020B0504020202020204" pitchFamily="34" charset="77"/>
              </a:rPr>
              <a:t>terlahir</a:t>
            </a:r>
            <a:r>
              <a:rPr lang="en-US" i="1" dirty="0">
                <a:latin typeface="Avenir Next LT Pro" panose="020B0504020202020204" pitchFamily="34" charset="77"/>
              </a:rPr>
              <a:t> </a:t>
            </a:r>
            <a:r>
              <a:rPr lang="en-US" i="1" dirty="0" err="1">
                <a:latin typeface="Avenir Next LT Pro" panose="020B0504020202020204" pitchFamily="34" charset="77"/>
              </a:rPr>
              <a:t>dengan</a:t>
            </a:r>
            <a:r>
              <a:rPr lang="en-US" i="1" dirty="0">
                <a:latin typeface="Avenir Next LT Pro" panose="020B0504020202020204" pitchFamily="34" charset="77"/>
              </a:rPr>
              <a:t> </a:t>
            </a:r>
            <a:r>
              <a:rPr lang="en-US" i="1" dirty="0" err="1">
                <a:latin typeface="Avenir Next LT Pro" panose="020B0504020202020204" pitchFamily="34" charset="77"/>
              </a:rPr>
              <a:t>tendensi</a:t>
            </a:r>
            <a:r>
              <a:rPr lang="en-US" i="1" dirty="0">
                <a:latin typeface="Avenir Next LT Pro" panose="020B0504020202020204" pitchFamily="34" charset="77"/>
              </a:rPr>
              <a:t> </a:t>
            </a:r>
            <a:r>
              <a:rPr lang="en-US" i="1" dirty="0" err="1">
                <a:latin typeface="Avenir Next LT Pro" panose="020B0504020202020204" pitchFamily="34" charset="77"/>
              </a:rPr>
              <a:t>mutlak</a:t>
            </a:r>
            <a:r>
              <a:rPr lang="en-US" i="1" dirty="0">
                <a:latin typeface="Avenir Next LT Pro" panose="020B0504020202020204" pitchFamily="34" charset="77"/>
              </a:rPr>
              <a:t> </a:t>
            </a:r>
            <a:r>
              <a:rPr lang="en-US" i="1" dirty="0" err="1">
                <a:latin typeface="Avenir Next LT Pro" panose="020B0504020202020204" pitchFamily="34" charset="77"/>
              </a:rPr>
              <a:t>untuk</a:t>
            </a:r>
            <a:r>
              <a:rPr lang="en-US" i="1" dirty="0">
                <a:latin typeface="Avenir Next LT Pro" panose="020B0504020202020204" pitchFamily="34" charset="77"/>
              </a:rPr>
              <a:t> </a:t>
            </a:r>
            <a:r>
              <a:rPr lang="en-US" i="1" dirty="0" err="1">
                <a:latin typeface="Avenir Next LT Pro" panose="020B0504020202020204" pitchFamily="34" charset="77"/>
              </a:rPr>
              <a:t>merusak</a:t>
            </a:r>
            <a:r>
              <a:rPr lang="en-US" i="1" dirty="0">
                <a:latin typeface="Avenir Next LT Pro" panose="020B0504020202020204" pitchFamily="34" charset="77"/>
              </a:rPr>
              <a:t> </a:t>
            </a:r>
            <a:r>
              <a:rPr lang="en-US" i="1" dirty="0" err="1">
                <a:latin typeface="Avenir Next LT Pro" panose="020B0504020202020204" pitchFamily="34" charset="77"/>
              </a:rPr>
              <a:t>alam</a:t>
            </a:r>
            <a:r>
              <a:rPr lang="en-US" i="1" dirty="0">
                <a:latin typeface="Avenir Next LT Pro" panose="020B0504020202020204" pitchFamily="34" charset="77"/>
              </a:rPr>
              <a:t>. </a:t>
            </a:r>
          </a:p>
          <a:p>
            <a:pPr>
              <a:lnSpc>
                <a:spcPct val="120000"/>
              </a:lnSpc>
              <a:spcAft>
                <a:spcPts val="1200"/>
              </a:spcAft>
            </a:pPr>
            <a:r>
              <a:rPr lang="en-US" i="1" dirty="0">
                <a:latin typeface="Avenir Next LT Pro" panose="020B0504020202020204" pitchFamily="34" charset="77"/>
              </a:rPr>
              <a:t>Yang </a:t>
            </a:r>
            <a:r>
              <a:rPr lang="en-US" i="1" dirty="0" err="1">
                <a:latin typeface="Avenir Next LT Pro" panose="020B0504020202020204" pitchFamily="34" charset="77"/>
              </a:rPr>
              <a:t>ada</a:t>
            </a:r>
            <a:r>
              <a:rPr lang="en-US" i="1" dirty="0">
                <a:latin typeface="Avenir Next LT Pro" panose="020B0504020202020204" pitchFamily="34" charset="77"/>
              </a:rPr>
              <a:t> </a:t>
            </a:r>
            <a:r>
              <a:rPr lang="en-US" i="1" dirty="0" err="1">
                <a:latin typeface="Avenir Next LT Pro" panose="020B0504020202020204" pitchFamily="34" charset="77"/>
              </a:rPr>
              <a:t>adalah</a:t>
            </a:r>
            <a:r>
              <a:rPr lang="en-US" i="1" dirty="0">
                <a:latin typeface="Avenir Next LT Pro" panose="020B0504020202020204" pitchFamily="34" charset="77"/>
              </a:rPr>
              <a:t> </a:t>
            </a:r>
            <a:r>
              <a:rPr lang="en-US" i="1" dirty="0" err="1">
                <a:latin typeface="Avenir Next LT Pro" panose="020B0504020202020204" pitchFamily="34" charset="77"/>
              </a:rPr>
              <a:t>manusia</a:t>
            </a:r>
            <a:r>
              <a:rPr lang="en-US" i="1" dirty="0">
                <a:latin typeface="Avenir Next LT Pro" panose="020B0504020202020204" pitchFamily="34" charset="77"/>
              </a:rPr>
              <a:t> yang </a:t>
            </a:r>
            <a:r>
              <a:rPr lang="en-US" i="1" dirty="0" err="1">
                <a:latin typeface="Avenir Next LT Pro" panose="020B0504020202020204" pitchFamily="34" charset="77"/>
              </a:rPr>
              <a:t>tidak</a:t>
            </a:r>
            <a:r>
              <a:rPr lang="en-US" i="1" dirty="0">
                <a:latin typeface="Avenir Next LT Pro" panose="020B0504020202020204" pitchFamily="34" charset="77"/>
              </a:rPr>
              <a:t> </a:t>
            </a:r>
            <a:r>
              <a:rPr lang="en-US" i="1" dirty="0" err="1">
                <a:latin typeface="Avenir Next LT Pro" panose="020B0504020202020204" pitchFamily="34" charset="77"/>
              </a:rPr>
              <a:t>mau</a:t>
            </a:r>
            <a:r>
              <a:rPr lang="en-US" i="1" dirty="0">
                <a:latin typeface="Avenir Next LT Pro" panose="020B0504020202020204" pitchFamily="34" charset="77"/>
              </a:rPr>
              <a:t>/</a:t>
            </a:r>
            <a:r>
              <a:rPr lang="en-US" i="1" dirty="0" err="1">
                <a:latin typeface="Avenir Next LT Pro" panose="020B0504020202020204" pitchFamily="34" charset="77"/>
              </a:rPr>
              <a:t>mampu</a:t>
            </a:r>
            <a:r>
              <a:rPr lang="en-US" i="1" dirty="0">
                <a:latin typeface="Avenir Next LT Pro" panose="020B0504020202020204" pitchFamily="34" charset="77"/>
              </a:rPr>
              <a:t> </a:t>
            </a:r>
            <a:r>
              <a:rPr lang="en-US" i="1" dirty="0" err="1">
                <a:latin typeface="Avenir Next LT Pro" panose="020B0504020202020204" pitchFamily="34" charset="77"/>
              </a:rPr>
              <a:t>belajar</a:t>
            </a:r>
            <a:r>
              <a:rPr lang="en-US" i="1" dirty="0">
                <a:latin typeface="Avenir Next LT Pro" panose="020B0504020202020204" pitchFamily="34" charset="77"/>
              </a:rPr>
              <a:t> </a:t>
            </a:r>
            <a:r>
              <a:rPr lang="en-US" i="1" dirty="0" err="1">
                <a:latin typeface="Avenir Next LT Pro" panose="020B0504020202020204" pitchFamily="34" charset="77"/>
              </a:rPr>
              <a:t>sehingga</a:t>
            </a:r>
            <a:r>
              <a:rPr lang="en-US" i="1" dirty="0">
                <a:latin typeface="Avenir Next LT Pro" panose="020B0504020202020204" pitchFamily="34" charset="77"/>
              </a:rPr>
              <a:t> </a:t>
            </a:r>
            <a:r>
              <a:rPr lang="en-US" i="1" dirty="0" err="1">
                <a:latin typeface="Avenir Next LT Pro" panose="020B0504020202020204" pitchFamily="34" charset="77"/>
              </a:rPr>
              <a:t>tidak</a:t>
            </a:r>
            <a:r>
              <a:rPr lang="en-US" i="1" dirty="0">
                <a:latin typeface="Avenir Next LT Pro" panose="020B0504020202020204" pitchFamily="34" charset="77"/>
              </a:rPr>
              <a:t> </a:t>
            </a:r>
            <a:r>
              <a:rPr lang="en-US" i="1" dirty="0" err="1">
                <a:latin typeface="Avenir Next LT Pro" panose="020B0504020202020204" pitchFamily="34" charset="77"/>
              </a:rPr>
              <a:t>cukup</a:t>
            </a:r>
            <a:r>
              <a:rPr lang="en-US" i="1" dirty="0">
                <a:latin typeface="Avenir Next LT Pro" panose="020B0504020202020204" pitchFamily="34" charset="77"/>
              </a:rPr>
              <a:t> </a:t>
            </a:r>
            <a:r>
              <a:rPr lang="en-US" i="1" dirty="0" err="1">
                <a:latin typeface="Avenir Next LT Pro" panose="020B0504020202020204" pitchFamily="34" charset="77"/>
              </a:rPr>
              <a:t>bijaksana</a:t>
            </a:r>
            <a:r>
              <a:rPr lang="en-US" i="1" dirty="0">
                <a:latin typeface="Avenir Next LT Pro" panose="020B0504020202020204" pitchFamily="34" charset="77"/>
              </a:rPr>
              <a:t> </a:t>
            </a:r>
            <a:r>
              <a:rPr lang="en-US" i="1" dirty="0" err="1">
                <a:latin typeface="Avenir Next LT Pro" panose="020B0504020202020204" pitchFamily="34" charset="77"/>
              </a:rPr>
              <a:t>dalam</a:t>
            </a:r>
            <a:r>
              <a:rPr lang="en-US" i="1" dirty="0">
                <a:latin typeface="Avenir Next LT Pro" panose="020B0504020202020204" pitchFamily="34" charset="77"/>
              </a:rPr>
              <a:t> </a:t>
            </a:r>
            <a:r>
              <a:rPr lang="en-US" i="1" dirty="0" err="1">
                <a:latin typeface="Avenir Next LT Pro" panose="020B0504020202020204" pitchFamily="34" charset="77"/>
              </a:rPr>
              <a:t>mengelola</a:t>
            </a:r>
            <a:r>
              <a:rPr lang="en-US" i="1" dirty="0">
                <a:latin typeface="Avenir Next LT Pro" panose="020B0504020202020204" pitchFamily="34" charset="77"/>
              </a:rPr>
              <a:t> </a:t>
            </a:r>
            <a:r>
              <a:rPr lang="en-US" i="1" dirty="0" err="1">
                <a:latin typeface="Avenir Next LT Pro" panose="020B0504020202020204" pitchFamily="34" charset="77"/>
              </a:rPr>
              <a:t>alam</a:t>
            </a:r>
            <a:r>
              <a:rPr lang="en-US" i="1" dirty="0">
                <a:latin typeface="Avenir Next LT Pro" panose="020B0504020202020204" pitchFamily="34" charset="77"/>
              </a:rPr>
              <a:t>.</a:t>
            </a:r>
          </a:p>
          <a:p>
            <a:pPr>
              <a:lnSpc>
                <a:spcPct val="120000"/>
              </a:lnSpc>
              <a:spcAft>
                <a:spcPts val="1200"/>
              </a:spcAft>
            </a:pPr>
            <a:r>
              <a:rPr lang="en-US" i="1" dirty="0">
                <a:latin typeface="Avenir Next LT Pro" panose="020B0504020202020204" pitchFamily="34" charset="77"/>
              </a:rPr>
              <a:t>Kelas </a:t>
            </a:r>
            <a:r>
              <a:rPr lang="en-US" i="1" dirty="0" err="1">
                <a:latin typeface="Avenir Next LT Pro" panose="020B0504020202020204" pitchFamily="34" charset="77"/>
              </a:rPr>
              <a:t>ini</a:t>
            </a:r>
            <a:r>
              <a:rPr lang="en-US" i="1" dirty="0">
                <a:latin typeface="Avenir Next LT Pro" panose="020B0504020202020204" pitchFamily="34" charset="77"/>
              </a:rPr>
              <a:t> </a:t>
            </a:r>
            <a:r>
              <a:rPr lang="en-US" i="1" dirty="0" err="1">
                <a:latin typeface="Avenir Next LT Pro" panose="020B0504020202020204" pitchFamily="34" charset="77"/>
              </a:rPr>
              <a:t>merupakan</a:t>
            </a:r>
            <a:r>
              <a:rPr lang="en-US" i="1" dirty="0">
                <a:latin typeface="Avenir Next LT Pro" panose="020B0504020202020204" pitchFamily="34" charset="77"/>
              </a:rPr>
              <a:t> salah </a:t>
            </a:r>
            <a:r>
              <a:rPr lang="en-US" i="1" dirty="0" err="1">
                <a:latin typeface="Avenir Next LT Pro" panose="020B0504020202020204" pitchFamily="34" charset="77"/>
              </a:rPr>
              <a:t>satu</a:t>
            </a:r>
            <a:r>
              <a:rPr lang="en-US" i="1" dirty="0">
                <a:latin typeface="Avenir Next LT Pro" panose="020B0504020202020204" pitchFamily="34" charset="77"/>
              </a:rPr>
              <a:t> </a:t>
            </a:r>
            <a:r>
              <a:rPr lang="en-US" i="1" dirty="0" err="1">
                <a:latin typeface="Avenir Next LT Pro" panose="020B0504020202020204" pitchFamily="34" charset="77"/>
              </a:rPr>
              <a:t>bentuk</a:t>
            </a:r>
            <a:r>
              <a:rPr lang="en-US" i="1" dirty="0">
                <a:latin typeface="Avenir Next LT Pro" panose="020B0504020202020204" pitchFamily="34" charset="77"/>
              </a:rPr>
              <a:t> </a:t>
            </a:r>
            <a:r>
              <a:rPr lang="en-US" i="1" dirty="0" err="1">
                <a:latin typeface="Avenir Next LT Pro" panose="020B0504020202020204" pitchFamily="34" charset="77"/>
              </a:rPr>
              <a:t>pendidikan</a:t>
            </a:r>
            <a:r>
              <a:rPr lang="en-US" i="1" dirty="0">
                <a:latin typeface="Avenir Next LT Pro" panose="020B0504020202020204" pitchFamily="34" charset="77"/>
              </a:rPr>
              <a:t> formal yang </a:t>
            </a:r>
            <a:r>
              <a:rPr lang="en-US" i="1" dirty="0" err="1">
                <a:latin typeface="Avenir Next LT Pro" panose="020B0504020202020204" pitchFamily="34" charset="77"/>
              </a:rPr>
              <a:t>memfasilitasi</a:t>
            </a:r>
            <a:r>
              <a:rPr lang="en-US" i="1" dirty="0">
                <a:latin typeface="Avenir Next LT Pro" panose="020B0504020202020204" pitchFamily="34" charset="77"/>
              </a:rPr>
              <a:t> </a:t>
            </a:r>
            <a:r>
              <a:rPr lang="en-US" i="1" dirty="0" err="1">
                <a:latin typeface="Avenir Next LT Pro" panose="020B0504020202020204" pitchFamily="34" charset="77"/>
              </a:rPr>
              <a:t>kita</a:t>
            </a:r>
            <a:r>
              <a:rPr lang="en-US" i="1" dirty="0">
                <a:latin typeface="Avenir Next LT Pro" panose="020B0504020202020204" pitchFamily="34" charset="77"/>
              </a:rPr>
              <a:t> agar </a:t>
            </a:r>
            <a:r>
              <a:rPr lang="en-US" i="1" dirty="0" err="1">
                <a:latin typeface="Avenir Next LT Pro" panose="020B0504020202020204" pitchFamily="34" charset="77"/>
              </a:rPr>
              <a:t>bisa</a:t>
            </a:r>
            <a:r>
              <a:rPr lang="en-US" i="1" dirty="0">
                <a:latin typeface="Avenir Next LT Pro" panose="020B0504020202020204" pitchFamily="34" charset="77"/>
              </a:rPr>
              <a:t> </a:t>
            </a:r>
            <a:r>
              <a:rPr lang="en-US" i="1" dirty="0" err="1">
                <a:latin typeface="Avenir Next LT Pro" panose="020B0504020202020204" pitchFamily="34" charset="77"/>
              </a:rPr>
              <a:t>memiliki</a:t>
            </a:r>
            <a:r>
              <a:rPr lang="en-US" i="1" dirty="0">
                <a:latin typeface="Avenir Next LT Pro" panose="020B0504020202020204" pitchFamily="34" charset="77"/>
              </a:rPr>
              <a:t> </a:t>
            </a:r>
            <a:r>
              <a:rPr lang="en-US" i="1" dirty="0" err="1">
                <a:latin typeface="Avenir Next LT Pro" panose="020B0504020202020204" pitchFamily="34" charset="77"/>
              </a:rPr>
              <a:t>kesadaran</a:t>
            </a:r>
            <a:r>
              <a:rPr lang="en-US" i="1" dirty="0">
                <a:latin typeface="Avenir Next LT Pro" panose="020B0504020202020204" pitchFamily="34" charset="77"/>
              </a:rPr>
              <a:t> </a:t>
            </a:r>
            <a:r>
              <a:rPr lang="en-US" i="1" dirty="0" err="1">
                <a:latin typeface="Avenir Next LT Pro" panose="020B0504020202020204" pitchFamily="34" charset="77"/>
              </a:rPr>
              <a:t>lingkungan</a:t>
            </a:r>
            <a:r>
              <a:rPr lang="en-US" i="1" dirty="0">
                <a:latin typeface="Avenir Next LT Pro" panose="020B0504020202020204" pitchFamily="34" charset="77"/>
              </a:rPr>
              <a:t> yang </a:t>
            </a:r>
            <a:r>
              <a:rPr lang="en-US" i="1" dirty="0" err="1">
                <a:latin typeface="Avenir Next LT Pro" panose="020B0504020202020204" pitchFamily="34" charset="77"/>
              </a:rPr>
              <a:t>lebih</a:t>
            </a:r>
            <a:r>
              <a:rPr lang="en-US" i="1" dirty="0">
                <a:latin typeface="Avenir Next LT Pro" panose="020B0504020202020204" pitchFamily="34" charset="77"/>
              </a:rPr>
              <a:t> </a:t>
            </a:r>
            <a:r>
              <a:rPr lang="en-US" i="1" dirty="0" err="1">
                <a:latin typeface="Avenir Next LT Pro" panose="020B0504020202020204" pitchFamily="34" charset="77"/>
              </a:rPr>
              <a:t>baik</a:t>
            </a:r>
            <a:r>
              <a:rPr lang="en-US" i="1" dirty="0">
                <a:latin typeface="Avenir Next LT Pro" panose="020B0504020202020204" pitchFamily="34" charset="77"/>
              </a:rPr>
              <a:t>.</a:t>
            </a:r>
          </a:p>
          <a:p>
            <a:pPr>
              <a:lnSpc>
                <a:spcPct val="120000"/>
              </a:lnSpc>
              <a:spcAft>
                <a:spcPts val="1200"/>
              </a:spcAft>
            </a:pPr>
            <a:r>
              <a:rPr lang="en-US" i="1" dirty="0" err="1">
                <a:latin typeface="Avenir Next LT Pro" panose="020B0504020202020204" pitchFamily="34" charset="77"/>
              </a:rPr>
              <a:t>Meski</a:t>
            </a:r>
            <a:r>
              <a:rPr lang="en-US" i="1" dirty="0">
                <a:latin typeface="Avenir Next LT Pro" panose="020B0504020202020204" pitchFamily="34" charset="77"/>
              </a:rPr>
              <a:t> </a:t>
            </a:r>
            <a:r>
              <a:rPr lang="en-US" i="1" dirty="0" err="1">
                <a:latin typeface="Avenir Next LT Pro" panose="020B0504020202020204" pitchFamily="34" charset="77"/>
              </a:rPr>
              <a:t>demikian</a:t>
            </a:r>
            <a:r>
              <a:rPr lang="en-US" i="1" dirty="0">
                <a:latin typeface="Avenir Next LT Pro" panose="020B0504020202020204" pitchFamily="34" charset="77"/>
              </a:rPr>
              <a:t>, </a:t>
            </a:r>
            <a:r>
              <a:rPr lang="en-US" i="1" dirty="0" err="1">
                <a:latin typeface="Avenir Next LT Pro" panose="020B0504020202020204" pitchFamily="34" charset="77"/>
              </a:rPr>
              <a:t>pembelajaran</a:t>
            </a:r>
            <a:r>
              <a:rPr lang="en-US" i="1" dirty="0">
                <a:latin typeface="Avenir Next LT Pro" panose="020B0504020202020204" pitchFamily="34" charset="77"/>
              </a:rPr>
              <a:t> </a:t>
            </a:r>
            <a:r>
              <a:rPr lang="en-US" i="1" dirty="0" err="1">
                <a:latin typeface="Avenir Next LT Pro" panose="020B0504020202020204" pitchFamily="34" charset="77"/>
              </a:rPr>
              <a:t>lingkungan</a:t>
            </a:r>
            <a:r>
              <a:rPr lang="en-US" i="1" dirty="0">
                <a:latin typeface="Avenir Next LT Pro" panose="020B0504020202020204" pitchFamily="34" charset="77"/>
              </a:rPr>
              <a:t> </a:t>
            </a:r>
            <a:r>
              <a:rPr lang="en-US" i="1" dirty="0" err="1">
                <a:latin typeface="Avenir Next LT Pro" panose="020B0504020202020204" pitchFamily="34" charset="77"/>
              </a:rPr>
              <a:t>harus</a:t>
            </a:r>
            <a:r>
              <a:rPr lang="en-US" i="1" dirty="0">
                <a:latin typeface="Avenir Next LT Pro" panose="020B0504020202020204" pitchFamily="34" charset="77"/>
              </a:rPr>
              <a:t> </a:t>
            </a:r>
            <a:r>
              <a:rPr lang="en-US" i="1" dirty="0" err="1">
                <a:latin typeface="Avenir Next LT Pro" panose="020B0504020202020204" pitchFamily="34" charset="77"/>
              </a:rPr>
              <a:t>dilakukan</a:t>
            </a:r>
            <a:r>
              <a:rPr lang="en-US" i="1" dirty="0">
                <a:latin typeface="Avenir Next LT Pro" panose="020B0504020202020204" pitchFamily="34" charset="77"/>
              </a:rPr>
              <a:t> </a:t>
            </a:r>
            <a:r>
              <a:rPr lang="en-US" i="1" dirty="0" err="1">
                <a:latin typeface="Avenir Next LT Pro" panose="020B0504020202020204" pitchFamily="34" charset="77"/>
              </a:rPr>
              <a:t>secara</a:t>
            </a:r>
            <a:r>
              <a:rPr lang="en-US" i="1" dirty="0">
                <a:latin typeface="Avenir Next LT Pro" panose="020B0504020202020204" pitchFamily="34" charset="77"/>
              </a:rPr>
              <a:t> </a:t>
            </a:r>
            <a:r>
              <a:rPr lang="en-US" i="1" dirty="0" err="1">
                <a:latin typeface="Avenir Next LT Pro" panose="020B0504020202020204" pitchFamily="34" charset="77"/>
              </a:rPr>
              <a:t>lebih</a:t>
            </a:r>
            <a:r>
              <a:rPr lang="en-US" i="1" dirty="0">
                <a:latin typeface="Avenir Next LT Pro" panose="020B0504020202020204" pitchFamily="34" charset="77"/>
              </a:rPr>
              <a:t> </a:t>
            </a:r>
            <a:r>
              <a:rPr lang="en-US" i="1" dirty="0" err="1">
                <a:latin typeface="Avenir Next LT Pro" panose="020B0504020202020204" pitchFamily="34" charset="77"/>
              </a:rPr>
              <a:t>luas</a:t>
            </a:r>
            <a:r>
              <a:rPr lang="en-US" i="1" dirty="0">
                <a:latin typeface="Avenir Next LT Pro" panose="020B0504020202020204" pitchFamily="34" charset="77"/>
              </a:rPr>
              <a:t> dan </a:t>
            </a:r>
            <a:r>
              <a:rPr lang="en-US" i="1" dirty="0" err="1">
                <a:latin typeface="Avenir Next LT Pro" panose="020B0504020202020204" pitchFamily="34" charset="77"/>
              </a:rPr>
              <a:t>terbuka</a:t>
            </a:r>
            <a:r>
              <a:rPr lang="en-US" i="1" dirty="0">
                <a:latin typeface="Avenir Next LT Pro" panose="020B0504020202020204" pitchFamily="34" charset="77"/>
              </a:rPr>
              <a:t> </a:t>
            </a:r>
            <a:r>
              <a:rPr lang="en-US" i="1" dirty="0" err="1">
                <a:latin typeface="Avenir Next LT Pro" panose="020B0504020202020204" pitchFamily="34" charset="77"/>
              </a:rPr>
              <a:t>melalui</a:t>
            </a:r>
            <a:r>
              <a:rPr lang="en-US" i="1" dirty="0">
                <a:latin typeface="Avenir Next LT Pro" panose="020B0504020202020204" pitchFamily="34" charset="77"/>
              </a:rPr>
              <a:t> </a:t>
            </a:r>
            <a:r>
              <a:rPr lang="en-US" i="1" dirty="0" err="1">
                <a:latin typeface="Avenir Next LT Pro" panose="020B0504020202020204" pitchFamily="34" charset="77"/>
              </a:rPr>
              <a:t>berbagai</a:t>
            </a:r>
            <a:r>
              <a:rPr lang="en-US" i="1" dirty="0">
                <a:latin typeface="Avenir Next LT Pro" panose="020B0504020202020204" pitchFamily="34" charset="77"/>
              </a:rPr>
              <a:t> </a:t>
            </a:r>
            <a:r>
              <a:rPr lang="en-US" i="1" dirty="0" err="1">
                <a:latin typeface="Avenir Next LT Pro" panose="020B0504020202020204" pitchFamily="34" charset="77"/>
              </a:rPr>
              <a:t>cara</a:t>
            </a:r>
            <a:r>
              <a:rPr lang="en-US" i="1" dirty="0">
                <a:latin typeface="Avenir Next LT Pro" panose="020B0504020202020204" pitchFamily="34" charset="77"/>
              </a:rPr>
              <a:t> dan media, </a:t>
            </a:r>
            <a:r>
              <a:rPr lang="en-US" i="1" dirty="0" err="1">
                <a:latin typeface="Avenir Next LT Pro" panose="020B0504020202020204" pitchFamily="34" charset="77"/>
              </a:rPr>
              <a:t>sepanjang</a:t>
            </a:r>
            <a:r>
              <a:rPr lang="en-US" i="1" dirty="0">
                <a:latin typeface="Avenir Next LT Pro" panose="020B0504020202020204" pitchFamily="34" charset="77"/>
              </a:rPr>
              <a:t> </a:t>
            </a:r>
            <a:r>
              <a:rPr lang="en-US" i="1" dirty="0" err="1">
                <a:latin typeface="Avenir Next LT Pro" panose="020B0504020202020204" pitchFamily="34" charset="77"/>
              </a:rPr>
              <a:t>hayat</a:t>
            </a:r>
            <a:r>
              <a:rPr lang="en-US" i="1" dirty="0">
                <a:latin typeface="Avenir Next LT Pro" panose="020B0504020202020204" pitchFamily="34" charset="77"/>
              </a:rPr>
              <a:t> </a:t>
            </a:r>
            <a:r>
              <a:rPr lang="en-US" i="1" dirty="0" err="1">
                <a:latin typeface="Avenir Next LT Pro" panose="020B0504020202020204" pitchFamily="34" charset="77"/>
              </a:rPr>
              <a:t>kita</a:t>
            </a:r>
            <a:r>
              <a:rPr lang="en-US" i="1" dirty="0">
                <a:latin typeface="Avenir Next LT Pro" panose="020B0504020202020204" pitchFamily="34" charset="77"/>
              </a:rPr>
              <a:t>.</a:t>
            </a:r>
          </a:p>
          <a:p>
            <a:pPr>
              <a:lnSpc>
                <a:spcPct val="120000"/>
              </a:lnSpc>
              <a:spcAft>
                <a:spcPts val="1200"/>
              </a:spcAft>
            </a:pPr>
            <a:r>
              <a:rPr lang="en-US" i="1" dirty="0" err="1">
                <a:latin typeface="Avenir Next LT Pro" panose="020B0504020202020204" pitchFamily="34" charset="77"/>
              </a:rPr>
              <a:t>Dengan</a:t>
            </a:r>
            <a:r>
              <a:rPr lang="en-US" i="1" dirty="0">
                <a:latin typeface="Avenir Next LT Pro" panose="020B0504020202020204" pitchFamily="34" charset="77"/>
              </a:rPr>
              <a:t> </a:t>
            </a:r>
            <a:r>
              <a:rPr lang="en-US" i="1" dirty="0" err="1">
                <a:latin typeface="Avenir Next LT Pro" panose="020B0504020202020204" pitchFamily="34" charset="77"/>
              </a:rPr>
              <a:t>demikian</a:t>
            </a:r>
            <a:r>
              <a:rPr lang="en-US" i="1" dirty="0">
                <a:latin typeface="Avenir Next LT Pro" panose="020B0504020202020204" pitchFamily="34" charset="77"/>
              </a:rPr>
              <a:t>, </a:t>
            </a:r>
            <a:r>
              <a:rPr lang="en-US" i="1" dirty="0" err="1">
                <a:latin typeface="Avenir Next LT Pro" panose="020B0504020202020204" pitchFamily="34" charset="77"/>
              </a:rPr>
              <a:t>pengetahuan</a:t>
            </a:r>
            <a:r>
              <a:rPr lang="en-US" i="1" dirty="0">
                <a:latin typeface="Avenir Next LT Pro" panose="020B0504020202020204" pitchFamily="34" charset="77"/>
              </a:rPr>
              <a:t> </a:t>
            </a:r>
            <a:r>
              <a:rPr lang="en-US" i="1" dirty="0" err="1">
                <a:latin typeface="Avenir Next LT Pro" panose="020B0504020202020204" pitchFamily="34" charset="77"/>
              </a:rPr>
              <a:t>kita</a:t>
            </a:r>
            <a:r>
              <a:rPr lang="en-US" i="1" dirty="0">
                <a:latin typeface="Avenir Next LT Pro" panose="020B0504020202020204" pitchFamily="34" charset="77"/>
              </a:rPr>
              <a:t> </a:t>
            </a:r>
            <a:r>
              <a:rPr lang="en-US" i="1" dirty="0" err="1">
                <a:latin typeface="Avenir Next LT Pro" panose="020B0504020202020204" pitchFamily="34" charset="77"/>
              </a:rPr>
              <a:t>atas</a:t>
            </a:r>
            <a:r>
              <a:rPr lang="en-US" i="1" dirty="0">
                <a:latin typeface="Avenir Next LT Pro" panose="020B0504020202020204" pitchFamily="34" charset="77"/>
              </a:rPr>
              <a:t> </a:t>
            </a:r>
            <a:r>
              <a:rPr lang="en-US" i="1" dirty="0" err="1">
                <a:latin typeface="Avenir Next LT Pro" panose="020B0504020202020204" pitchFamily="34" charset="77"/>
              </a:rPr>
              <a:t>lingkungan</a:t>
            </a:r>
            <a:r>
              <a:rPr lang="en-US" i="1" dirty="0">
                <a:latin typeface="Avenir Next LT Pro" panose="020B0504020202020204" pitchFamily="34" charset="77"/>
              </a:rPr>
              <a:t> </a:t>
            </a:r>
            <a:r>
              <a:rPr lang="en-US" i="1" dirty="0" err="1">
                <a:latin typeface="Avenir Next LT Pro" panose="020B0504020202020204" pitchFamily="34" charset="77"/>
              </a:rPr>
              <a:t>dapat</a:t>
            </a:r>
            <a:r>
              <a:rPr lang="en-US" i="1" dirty="0">
                <a:latin typeface="Avenir Next LT Pro" panose="020B0504020202020204" pitchFamily="34" charset="77"/>
              </a:rPr>
              <a:t> </a:t>
            </a:r>
            <a:r>
              <a:rPr lang="en-US" i="1" dirty="0" err="1">
                <a:latin typeface="Avenir Next LT Pro" panose="020B0504020202020204" pitchFamily="34" charset="77"/>
              </a:rPr>
              <a:t>selalu</a:t>
            </a:r>
            <a:r>
              <a:rPr lang="en-US" i="1" dirty="0">
                <a:latin typeface="Avenir Next LT Pro" panose="020B0504020202020204" pitchFamily="34" charset="77"/>
              </a:rPr>
              <a:t> </a:t>
            </a:r>
            <a:r>
              <a:rPr lang="en-US" i="1" dirty="0" err="1">
                <a:latin typeface="Avenir Next LT Pro" panose="020B0504020202020204" pitchFamily="34" charset="77"/>
              </a:rPr>
              <a:t>diasah</a:t>
            </a:r>
            <a:r>
              <a:rPr lang="en-US" i="1" dirty="0">
                <a:latin typeface="Avenir Next LT Pro" panose="020B0504020202020204" pitchFamily="34" charset="77"/>
              </a:rPr>
              <a:t>, </a:t>
            </a:r>
            <a:r>
              <a:rPr lang="en-US" i="1" dirty="0" err="1">
                <a:latin typeface="Avenir Next LT Pro" panose="020B0504020202020204" pitchFamily="34" charset="77"/>
              </a:rPr>
              <a:t>diperbaharui</a:t>
            </a:r>
            <a:r>
              <a:rPr lang="en-US" i="1" dirty="0">
                <a:latin typeface="Avenir Next LT Pro" panose="020B0504020202020204" pitchFamily="34" charset="77"/>
              </a:rPr>
              <a:t> dan </a:t>
            </a:r>
            <a:r>
              <a:rPr lang="en-US" i="1" dirty="0" err="1">
                <a:latin typeface="Avenir Next LT Pro" panose="020B0504020202020204" pitchFamily="34" charset="77"/>
              </a:rPr>
              <a:t>diperbaiki</a:t>
            </a:r>
            <a:r>
              <a:rPr lang="en-US" i="1" dirty="0">
                <a:latin typeface="Avenir Next LT Pro" panose="020B0504020202020204" pitchFamily="34" charset="77"/>
              </a:rPr>
              <a:t>…</a:t>
            </a:r>
          </a:p>
        </p:txBody>
      </p:sp>
    </p:spTree>
    <p:extLst>
      <p:ext uri="{BB962C8B-B14F-4D97-AF65-F5344CB8AC3E}">
        <p14:creationId xmlns:p14="http://schemas.microsoft.com/office/powerpoint/2010/main" val="2511362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10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834BBD4-C7EB-D444-B900-654E48224289}"/>
              </a:ext>
            </a:extLst>
          </p:cNvPr>
          <p:cNvSpPr txBox="1">
            <a:spLocks/>
          </p:cNvSpPr>
          <p:nvPr/>
        </p:nvSpPr>
        <p:spPr>
          <a:xfrm>
            <a:off x="511444" y="495946"/>
            <a:ext cx="4908695" cy="5393410"/>
          </a:xfrm>
          <a:prstGeom prst="roundRect">
            <a:avLst>
              <a:gd name="adj" fmla="val 3211"/>
            </a:avLst>
          </a:prstGeom>
          <a:no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08075" marR="0" lvl="0" indent="-742950" algn="l" defTabSz="914400" rtl="0" eaLnBrk="1" fontAlgn="auto" latinLnBrk="0" hangingPunct="1">
              <a:lnSpc>
                <a:spcPct val="90000"/>
              </a:lnSpc>
              <a:spcBef>
                <a:spcPct val="0"/>
              </a:spcBef>
              <a:spcAft>
                <a:spcPts val="0"/>
              </a:spcAft>
              <a:buClrTx/>
              <a:buSzTx/>
              <a:buFontTx/>
              <a:buAutoNum type="alphaUcPeriod"/>
              <a:tabLst/>
              <a:defRPr/>
            </a:pPr>
            <a:r>
              <a:rPr kumimoji="0" lang="en-US" sz="4000" b="0" i="1" u="none" strike="noStrike" kern="1200" cap="none" spc="0" normalizeH="0" baseline="0" noProof="0" dirty="0">
                <a:ln>
                  <a:noFill/>
                </a:ln>
                <a:solidFill>
                  <a:schemeClr val="bg1"/>
                </a:solidFill>
                <a:effectLst/>
                <a:uLnTx/>
                <a:uFillTx/>
                <a:latin typeface="Avenir Next LT Pro" panose="020B0504020202020204" pitchFamily="34" charset="77"/>
                <a:ea typeface="+mj-ea"/>
                <a:cs typeface="+mj-cs"/>
              </a:rPr>
              <a:t>Environ</a:t>
            </a:r>
            <a:r>
              <a:rPr lang="en-US" sz="4000" i="1" dirty="0">
                <a:solidFill>
                  <a:schemeClr val="bg1"/>
                </a:solidFill>
                <a:latin typeface="Avenir Next LT Pro" panose="020B0504020202020204" pitchFamily="34" charset="77"/>
              </a:rPr>
              <a:t>mental Worldview</a:t>
            </a:r>
            <a:endParaRPr kumimoji="0" lang="en-US" sz="4000" b="0" i="1" u="none" strike="noStrike" kern="1200" cap="none" spc="0" normalizeH="0" baseline="0" noProof="0" dirty="0">
              <a:ln>
                <a:noFill/>
              </a:ln>
              <a:solidFill>
                <a:schemeClr val="bg1"/>
              </a:solidFill>
              <a:effectLst/>
              <a:uLnTx/>
              <a:uFillTx/>
              <a:latin typeface="Avenir Next LT Pro" panose="020B0504020202020204" pitchFamily="34" charset="77"/>
              <a:ea typeface="+mj-ea"/>
              <a:cs typeface="+mj-cs"/>
            </a:endParaRPr>
          </a:p>
        </p:txBody>
      </p:sp>
      <p:pic>
        <p:nvPicPr>
          <p:cNvPr id="6" name="Picture 4" descr="FOTO: Pengunjung Membeludak, Lalu Lintas di Kawasan Tanah Abang Macet -  News Liputan6.com">
            <a:extLst>
              <a:ext uri="{FF2B5EF4-FFF2-40B4-BE49-F238E27FC236}">
                <a16:creationId xmlns:a16="http://schemas.microsoft.com/office/drawing/2014/main" id="{68B2DDD1-8C3F-1647-AAEE-683EC7B16E06}"/>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096000" y="495946"/>
            <a:ext cx="5584556" cy="5351953"/>
          </a:xfrm>
          <a:prstGeom prst="roundRect">
            <a:avLst>
              <a:gd name="adj" fmla="val 1838"/>
            </a:avLst>
          </a:prstGeom>
          <a:ln>
            <a:solidFill>
              <a:srgbClr val="129179"/>
            </a:solidFill>
          </a:ln>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622860-A4E1-054B-9A0D-9E44B257FEE6}"/>
              </a:ext>
            </a:extLst>
          </p:cNvPr>
          <p:cNvSpPr txBox="1"/>
          <p:nvPr/>
        </p:nvSpPr>
        <p:spPr>
          <a:xfrm>
            <a:off x="6593652" y="4882550"/>
            <a:ext cx="4589252" cy="715089"/>
          </a:xfrm>
          <a:prstGeom prst="roundRect">
            <a:avLst/>
          </a:prstGeom>
          <a:solidFill>
            <a:srgbClr val="129179"/>
          </a:solidFill>
        </p:spPr>
        <p:txBody>
          <a:bodyPr wrap="square" rtlCol="0">
            <a:spAutoFit/>
          </a:bodyPr>
          <a:lstStyle/>
          <a:p>
            <a:pPr algn="ctr"/>
            <a:r>
              <a:rPr lang="en-US" dirty="0" err="1">
                <a:solidFill>
                  <a:schemeClr val="bg1"/>
                </a:solidFill>
                <a:latin typeface="Avenir Next LT Pro" panose="020B0504020202020204" pitchFamily="34" charset="77"/>
              </a:rPr>
              <a:t>Sepenting</a:t>
            </a:r>
            <a:r>
              <a:rPr lang="en-US" dirty="0">
                <a:solidFill>
                  <a:schemeClr val="bg1"/>
                </a:solidFill>
                <a:latin typeface="Avenir Next LT Pro" panose="020B0504020202020204" pitchFamily="34" charset="77"/>
              </a:rPr>
              <a:t> </a:t>
            </a:r>
            <a:r>
              <a:rPr lang="en-US" dirty="0" err="1">
                <a:solidFill>
                  <a:schemeClr val="bg1"/>
                </a:solidFill>
                <a:latin typeface="Avenir Next LT Pro" panose="020B0504020202020204" pitchFamily="34" charset="77"/>
              </a:rPr>
              <a:t>apa</a:t>
            </a:r>
            <a:r>
              <a:rPr lang="en-US" dirty="0">
                <a:solidFill>
                  <a:schemeClr val="bg1"/>
                </a:solidFill>
                <a:latin typeface="Avenir Next LT Pro" panose="020B0504020202020204" pitchFamily="34" charset="77"/>
              </a:rPr>
              <a:t> </a:t>
            </a:r>
            <a:r>
              <a:rPr lang="en-US" dirty="0" err="1">
                <a:solidFill>
                  <a:schemeClr val="bg1"/>
                </a:solidFill>
                <a:latin typeface="Avenir Next LT Pro" panose="020B0504020202020204" pitchFamily="34" charset="77"/>
              </a:rPr>
              <a:t>pengaruh</a:t>
            </a:r>
            <a:r>
              <a:rPr lang="en-US" dirty="0">
                <a:solidFill>
                  <a:schemeClr val="bg1"/>
                </a:solidFill>
                <a:latin typeface="Avenir Next LT Pro" panose="020B0504020202020204" pitchFamily="34" charset="77"/>
              </a:rPr>
              <a:t> </a:t>
            </a:r>
            <a:r>
              <a:rPr lang="en-US" dirty="0" err="1">
                <a:solidFill>
                  <a:schemeClr val="bg1"/>
                </a:solidFill>
                <a:latin typeface="Avenir Next LT Pro" panose="020B0504020202020204" pitchFamily="34" charset="77"/>
              </a:rPr>
              <a:t>fenomena</a:t>
            </a:r>
            <a:r>
              <a:rPr lang="en-US" dirty="0">
                <a:solidFill>
                  <a:schemeClr val="bg1"/>
                </a:solidFill>
                <a:latin typeface="Avenir Next LT Pro" panose="020B0504020202020204" pitchFamily="34" charset="77"/>
              </a:rPr>
              <a:t> </a:t>
            </a:r>
            <a:r>
              <a:rPr lang="en-US" dirty="0" err="1">
                <a:solidFill>
                  <a:schemeClr val="bg1"/>
                </a:solidFill>
                <a:latin typeface="Avenir Next LT Pro" panose="020B0504020202020204" pitchFamily="34" charset="77"/>
              </a:rPr>
              <a:t>ini</a:t>
            </a:r>
            <a:r>
              <a:rPr lang="en-US" dirty="0">
                <a:solidFill>
                  <a:schemeClr val="bg1"/>
                </a:solidFill>
                <a:latin typeface="Avenir Next LT Pro" panose="020B0504020202020204" pitchFamily="34" charset="77"/>
              </a:rPr>
              <a:t> pada </a:t>
            </a:r>
            <a:r>
              <a:rPr lang="en-US" dirty="0" err="1">
                <a:solidFill>
                  <a:schemeClr val="bg1"/>
                </a:solidFill>
                <a:latin typeface="Avenir Next LT Pro" panose="020B0504020202020204" pitchFamily="34" charset="77"/>
              </a:rPr>
              <a:t>masalah</a:t>
            </a:r>
            <a:r>
              <a:rPr lang="en-US" dirty="0">
                <a:solidFill>
                  <a:schemeClr val="bg1"/>
                </a:solidFill>
                <a:latin typeface="Avenir Next LT Pro" panose="020B0504020202020204" pitchFamily="34" charset="77"/>
              </a:rPr>
              <a:t> </a:t>
            </a:r>
            <a:r>
              <a:rPr lang="en-US" dirty="0" err="1">
                <a:solidFill>
                  <a:schemeClr val="bg1"/>
                </a:solidFill>
                <a:latin typeface="Avenir Next LT Pro" panose="020B0504020202020204" pitchFamily="34" charset="77"/>
              </a:rPr>
              <a:t>lingkungan</a:t>
            </a:r>
            <a:r>
              <a:rPr lang="en-US" dirty="0">
                <a:solidFill>
                  <a:schemeClr val="bg1"/>
                </a:solidFill>
                <a:latin typeface="Avenir Next LT Pro" panose="020B0504020202020204" pitchFamily="34" charset="77"/>
              </a:rPr>
              <a:t>?</a:t>
            </a:r>
          </a:p>
        </p:txBody>
      </p:sp>
      <p:sp>
        <p:nvSpPr>
          <p:cNvPr id="9" name="TextBox 8">
            <a:extLst>
              <a:ext uri="{FF2B5EF4-FFF2-40B4-BE49-F238E27FC236}">
                <a16:creationId xmlns:a16="http://schemas.microsoft.com/office/drawing/2014/main" id="{3E25A49E-5963-4144-88D1-EDA7ABA3A270}"/>
              </a:ext>
            </a:extLst>
          </p:cNvPr>
          <p:cNvSpPr txBox="1"/>
          <p:nvPr/>
        </p:nvSpPr>
        <p:spPr>
          <a:xfrm>
            <a:off x="11085608" y="6581001"/>
            <a:ext cx="1106392" cy="276999"/>
          </a:xfrm>
          <a:prstGeom prst="rect">
            <a:avLst/>
          </a:prstGeom>
          <a:noFill/>
        </p:spPr>
        <p:txBody>
          <a:bodyPr wrap="none" rtlCol="0">
            <a:spAutoFit/>
          </a:bodyPr>
          <a:lstStyle/>
          <a:p>
            <a:pPr algn="r"/>
            <a:r>
              <a:rPr lang="en-US" sz="1200" dirty="0">
                <a:solidFill>
                  <a:schemeClr val="bg1"/>
                </a:solidFill>
                <a:latin typeface="Avenir Next LT Pro" panose="020B0504020202020204" pitchFamily="34" charset="77"/>
              </a:rPr>
              <a:t>liputan6.com</a:t>
            </a:r>
          </a:p>
        </p:txBody>
      </p:sp>
    </p:spTree>
    <p:extLst>
      <p:ext uri="{BB962C8B-B14F-4D97-AF65-F5344CB8AC3E}">
        <p14:creationId xmlns:p14="http://schemas.microsoft.com/office/powerpoint/2010/main" val="305998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algn="ctr">
              <a:lnSpc>
                <a:spcPct val="100000"/>
              </a:lnSpc>
            </a:pPr>
            <a:r>
              <a:rPr lang="en-US" sz="2800" i="1" dirty="0">
                <a:latin typeface="Avenir Next LT Pro" panose="020B0504020202020204" pitchFamily="34" charset="77"/>
              </a:rPr>
              <a:t>Environmental Worldview</a:t>
            </a:r>
          </a:p>
        </p:txBody>
      </p:sp>
      <p:sp>
        <p:nvSpPr>
          <p:cNvPr id="3" name="Content Placeholder 2">
            <a:extLst>
              <a:ext uri="{FF2B5EF4-FFF2-40B4-BE49-F238E27FC236}">
                <a16:creationId xmlns:a16="http://schemas.microsoft.com/office/drawing/2014/main" id="{72AD897A-01C0-D349-84F9-16E765DCB134}"/>
              </a:ext>
            </a:extLst>
          </p:cNvPr>
          <p:cNvSpPr>
            <a:spLocks noGrp="1"/>
          </p:cNvSpPr>
          <p:nvPr>
            <p:ph idx="1"/>
          </p:nvPr>
        </p:nvSpPr>
        <p:spPr>
          <a:xfrm>
            <a:off x="513567" y="1825624"/>
            <a:ext cx="5085567" cy="4351338"/>
          </a:xfrm>
          <a:prstGeom prst="roundRect">
            <a:avLst>
              <a:gd name="adj" fmla="val 3158"/>
            </a:avLst>
          </a:prstGeom>
          <a:solidFill>
            <a:schemeClr val="bg1"/>
          </a:solidFill>
        </p:spPr>
        <p:txBody>
          <a:bodyPr anchor="t">
            <a:noAutofit/>
          </a:bodyPr>
          <a:lstStyle/>
          <a:p>
            <a:pPr marL="358775" indent="-358775">
              <a:lnSpc>
                <a:spcPct val="120000"/>
              </a:lnSpc>
              <a:buFont typeface="Wingdings" pitchFamily="2" charset="2"/>
              <a:buChar char="q"/>
            </a:pPr>
            <a:r>
              <a:rPr lang="en-US" sz="1800" dirty="0" err="1">
                <a:latin typeface="Avenir Next LT Pro" panose="020B0504020202020204" pitchFamily="34" charset="77"/>
              </a:rPr>
              <a:t>Pandangan</a:t>
            </a:r>
            <a:r>
              <a:rPr lang="en-US" sz="1800" dirty="0">
                <a:latin typeface="Avenir Next LT Pro" panose="020B0504020202020204" pitchFamily="34" charset="77"/>
              </a:rPr>
              <a:t> global </a:t>
            </a:r>
            <a:r>
              <a:rPr lang="en-US" sz="1800" dirty="0" err="1">
                <a:latin typeface="Avenir Next LT Pro" panose="020B0504020202020204" pitchFamily="34" charset="77"/>
              </a:rPr>
              <a:t>atas</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a:t>
            </a:r>
            <a:r>
              <a:rPr lang="en-US" sz="1800" b="1" dirty="0">
                <a:solidFill>
                  <a:srgbClr val="129179"/>
                </a:solidFill>
                <a:latin typeface="Avenir Next LT Pro" panose="020B0504020202020204" pitchFamily="34" charset="77"/>
              </a:rPr>
              <a:t>(</a:t>
            </a:r>
            <a:r>
              <a:rPr lang="en-US" sz="1800" b="1" i="1" dirty="0">
                <a:solidFill>
                  <a:srgbClr val="129179"/>
                </a:solidFill>
                <a:latin typeface="Avenir Next LT Pro" panose="020B0504020202020204" pitchFamily="34" charset="77"/>
              </a:rPr>
              <a:t>environmental worldview</a:t>
            </a:r>
            <a:r>
              <a:rPr lang="en-US" sz="1800" b="1" dirty="0">
                <a:solidFill>
                  <a:srgbClr val="129179"/>
                </a:solidFill>
                <a:latin typeface="Avenir Next LT Pro" panose="020B0504020202020204" pitchFamily="34" charset="77"/>
              </a:rPr>
              <a:t>)</a:t>
            </a:r>
            <a:r>
              <a:rPr lang="en-US" sz="1800" b="1" i="1" dirty="0">
                <a:solidFill>
                  <a:srgbClr val="129179"/>
                </a:solidFill>
                <a:latin typeface="Avenir Next LT Pro" panose="020B0504020202020204" pitchFamily="34" charset="77"/>
              </a:rPr>
              <a:t> </a:t>
            </a:r>
            <a:r>
              <a:rPr lang="en-US" sz="1800" dirty="0" err="1">
                <a:latin typeface="Avenir Next LT Pro" panose="020B0504020202020204" pitchFamily="34" charset="77"/>
              </a:rPr>
              <a:t>merupakan</a:t>
            </a:r>
            <a:r>
              <a:rPr lang="en-US" sz="1800" dirty="0">
                <a:latin typeface="Avenir Next LT Pro" panose="020B0504020202020204" pitchFamily="34" charset="77"/>
              </a:rPr>
              <a:t> set </a:t>
            </a:r>
            <a:r>
              <a:rPr lang="en-US" sz="1800" dirty="0" err="1">
                <a:latin typeface="Avenir Next LT Pro" panose="020B0504020202020204" pitchFamily="34" charset="77"/>
              </a:rPr>
              <a:t>asumsi</a:t>
            </a:r>
            <a:r>
              <a:rPr lang="en-US" sz="1800" dirty="0">
                <a:latin typeface="Avenir Next LT Pro" panose="020B0504020202020204" pitchFamily="34" charset="77"/>
              </a:rPr>
              <a:t> dan </a:t>
            </a:r>
            <a:r>
              <a:rPr lang="en-US" sz="1800" dirty="0" err="1">
                <a:latin typeface="Avenir Next LT Pro" panose="020B0504020202020204" pitchFamily="34" charset="77"/>
              </a:rPr>
              <a:t>keyakinan</a:t>
            </a:r>
            <a:r>
              <a:rPr lang="en-US" sz="1800" dirty="0">
                <a:latin typeface="Avenir Next LT Pro" panose="020B0504020202020204" pitchFamily="34" charset="77"/>
              </a:rPr>
              <a:t> </a:t>
            </a:r>
            <a:r>
              <a:rPr lang="en-US" sz="1800" dirty="0" err="1">
                <a:latin typeface="Avenir Next LT Pro" panose="020B0504020202020204" pitchFamily="34" charset="77"/>
              </a:rPr>
              <a:t>tentang</a:t>
            </a:r>
            <a:r>
              <a:rPr lang="en-US" sz="1800" dirty="0">
                <a:latin typeface="Avenir Next LT Pro" panose="020B0504020202020204" pitchFamily="34" charset="77"/>
              </a:rPr>
              <a:t> </a:t>
            </a:r>
            <a:r>
              <a:rPr lang="en-US" sz="1800" dirty="0" err="1">
                <a:latin typeface="Avenir Next LT Pro" panose="020B0504020202020204" pitchFamily="34" charset="77"/>
              </a:rPr>
              <a:t>bagaimana</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 </a:t>
            </a:r>
            <a:r>
              <a:rPr lang="en-US" sz="1800" dirty="0" err="1">
                <a:latin typeface="Avenir Next LT Pro" panose="020B0504020202020204" pitchFamily="34" charset="77"/>
              </a:rPr>
              <a:t>bekerja</a:t>
            </a:r>
            <a:r>
              <a:rPr lang="en-US" sz="1800" dirty="0">
                <a:latin typeface="Avenir Next LT Pro" panose="020B0504020202020204" pitchFamily="34" charset="77"/>
              </a:rPr>
              <a:t> dan </a:t>
            </a:r>
            <a:r>
              <a:rPr lang="en-US" sz="1800" dirty="0" err="1">
                <a:latin typeface="Avenir Next LT Pro" panose="020B0504020202020204" pitchFamily="34" charset="77"/>
              </a:rPr>
              <a:t>bagaimana</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dirty="0" err="1">
                <a:latin typeface="Avenir Next LT Pro" panose="020B0504020202020204" pitchFamily="34" charset="77"/>
              </a:rPr>
              <a:t>harus</a:t>
            </a:r>
            <a:r>
              <a:rPr lang="en-US" sz="1800" dirty="0">
                <a:latin typeface="Avenir Next LT Pro" panose="020B0504020202020204" pitchFamily="34" charset="77"/>
              </a:rPr>
              <a:t> </a:t>
            </a:r>
            <a:r>
              <a:rPr lang="en-US" sz="1800" dirty="0" err="1">
                <a:latin typeface="Avenir Next LT Pro" panose="020B0504020202020204" pitchFamily="34" charset="77"/>
              </a:rPr>
              <a:t>berinteraksi</a:t>
            </a:r>
            <a:r>
              <a:rPr lang="en-US" sz="1800" dirty="0">
                <a:latin typeface="Avenir Next LT Pro" panose="020B0504020202020204" pitchFamily="34" charset="77"/>
              </a:rPr>
              <a:t> </a:t>
            </a:r>
            <a:r>
              <a:rPr lang="en-US" sz="1800" dirty="0" err="1">
                <a:latin typeface="Avenir Next LT Pro" panose="020B0504020202020204" pitchFamily="34" charset="77"/>
              </a:rPr>
              <a:t>dengan</a:t>
            </a:r>
            <a:r>
              <a:rPr lang="en-US" sz="1800" dirty="0">
                <a:latin typeface="Avenir Next LT Pro" panose="020B0504020202020204" pitchFamily="34" charset="77"/>
              </a:rPr>
              <a:t> </a:t>
            </a:r>
            <a:r>
              <a:rPr lang="en-US" sz="1800" dirty="0" err="1">
                <a:latin typeface="Avenir Next LT Pro" panose="020B0504020202020204" pitchFamily="34" charset="77"/>
              </a:rPr>
              <a:t>lingkungannya</a:t>
            </a:r>
            <a:r>
              <a:rPr lang="en-US" sz="1800" dirty="0">
                <a:latin typeface="Avenir Next LT Pro" panose="020B0504020202020204" pitchFamily="34" charset="77"/>
              </a:rPr>
              <a:t>.</a:t>
            </a:r>
          </a:p>
          <a:p>
            <a:pPr marL="682625" indent="-317500">
              <a:lnSpc>
                <a:spcPct val="120000"/>
              </a:lnSpc>
              <a:buNone/>
            </a:pPr>
            <a:r>
              <a:rPr lang="en-US" sz="1800" dirty="0">
                <a:latin typeface="Avenir Next LT Pro" panose="020B0504020202020204" pitchFamily="34" charset="77"/>
                <a:sym typeface="Wingdings" pitchFamily="2" charset="2"/>
              </a:rPr>
              <a:t> 	Sebagian </a:t>
            </a:r>
            <a:r>
              <a:rPr lang="en-US" sz="1800" dirty="0" err="1">
                <a:latin typeface="Avenir Next LT Pro" panose="020B0504020202020204" pitchFamily="34" charset="77"/>
              </a:rPr>
              <a:t>ditentukan</a:t>
            </a:r>
            <a:r>
              <a:rPr lang="en-US" sz="1800" dirty="0">
                <a:latin typeface="Avenir Next LT Pro" panose="020B0504020202020204" pitchFamily="34" charset="77"/>
              </a:rPr>
              <a:t> </a:t>
            </a:r>
            <a:r>
              <a:rPr lang="en-US" sz="1800" dirty="0" err="1">
                <a:latin typeface="Avenir Next LT Pro" panose="020B0504020202020204" pitchFamily="34" charset="77"/>
              </a:rPr>
              <a:t>etika</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yang </a:t>
            </a:r>
            <a:r>
              <a:rPr lang="en-US" sz="1800" dirty="0" err="1">
                <a:latin typeface="Avenir Next LT Pro" panose="020B0504020202020204" pitchFamily="34" charset="77"/>
              </a:rPr>
              <a:t>dimiliki</a:t>
            </a:r>
            <a:r>
              <a:rPr lang="en-US" sz="1800" dirty="0">
                <a:latin typeface="Avenir Next LT Pro" panose="020B0504020202020204" pitchFamily="34" charset="77"/>
              </a:rPr>
              <a:t>.</a:t>
            </a:r>
          </a:p>
          <a:p>
            <a:pPr marL="358775" indent="-358775">
              <a:lnSpc>
                <a:spcPct val="120000"/>
              </a:lnSpc>
              <a:buFont typeface="Wingdings" pitchFamily="2" charset="2"/>
              <a:buChar char="q"/>
            </a:pPr>
            <a:r>
              <a:rPr lang="en-US" sz="1800" b="1" dirty="0">
                <a:solidFill>
                  <a:srgbClr val="129179"/>
                </a:solidFill>
                <a:latin typeface="Avenir Next LT Pro" panose="020B0504020202020204" pitchFamily="34" charset="77"/>
              </a:rPr>
              <a:t>Etika </a:t>
            </a:r>
            <a:r>
              <a:rPr lang="en-US" sz="1800" b="1" dirty="0" err="1">
                <a:solidFill>
                  <a:srgbClr val="129179"/>
                </a:solidFill>
                <a:latin typeface="Avenir Next LT Pro" panose="020B0504020202020204" pitchFamily="34" charset="77"/>
              </a:rPr>
              <a:t>lingkungan</a:t>
            </a:r>
            <a:r>
              <a:rPr lang="en-US" sz="1800" b="1" dirty="0">
                <a:solidFill>
                  <a:srgbClr val="129179"/>
                </a:solidFill>
                <a:latin typeface="Avenir Next LT Pro" panose="020B0504020202020204" pitchFamily="34" charset="77"/>
              </a:rPr>
              <a:t> (</a:t>
            </a:r>
            <a:r>
              <a:rPr lang="en-US" sz="1800" b="1" i="1" dirty="0">
                <a:solidFill>
                  <a:srgbClr val="129179"/>
                </a:solidFill>
                <a:latin typeface="Avenir Next LT Pro" panose="020B0504020202020204" pitchFamily="34" charset="77"/>
              </a:rPr>
              <a:t>environmental ethics</a:t>
            </a:r>
            <a:r>
              <a:rPr lang="en-US" sz="1800" b="1" dirty="0">
                <a:solidFill>
                  <a:srgbClr val="129179"/>
                </a:solidFill>
                <a:latin typeface="Avenir Next LT Pro" panose="020B0504020202020204" pitchFamily="34" charset="77"/>
              </a:rPr>
              <a:t>)</a:t>
            </a:r>
            <a:r>
              <a:rPr lang="en-US" sz="1800" dirty="0">
                <a:latin typeface="Avenir Next LT Pro" panose="020B0504020202020204" pitchFamily="34" charset="77"/>
              </a:rPr>
              <a:t> </a:t>
            </a:r>
            <a:r>
              <a:rPr lang="en-US" sz="1800" dirty="0" err="1">
                <a:latin typeface="Avenir Next LT Pro" panose="020B0504020202020204" pitchFamily="34" charset="77"/>
              </a:rPr>
              <a:t>secara</a:t>
            </a:r>
            <a:r>
              <a:rPr lang="en-US" sz="1800" dirty="0">
                <a:latin typeface="Avenir Next LT Pro" panose="020B0504020202020204" pitchFamily="34" charset="77"/>
              </a:rPr>
              <a:t> </a:t>
            </a:r>
            <a:r>
              <a:rPr lang="en-US" sz="1800" dirty="0" err="1">
                <a:latin typeface="Avenir Next LT Pro" panose="020B0504020202020204" pitchFamily="34" charset="77"/>
              </a:rPr>
              <a:t>sederhana</a:t>
            </a:r>
            <a:r>
              <a:rPr lang="en-US" sz="1800" dirty="0">
                <a:latin typeface="Avenir Next LT Pro" panose="020B0504020202020204" pitchFamily="34" charset="77"/>
              </a:rPr>
              <a:t> </a:t>
            </a:r>
            <a:r>
              <a:rPr lang="en-US" sz="1800" dirty="0" err="1">
                <a:latin typeface="Avenir Next LT Pro" panose="020B0504020202020204" pitchFamily="34" charset="77"/>
              </a:rPr>
              <a:t>adalah</a:t>
            </a:r>
            <a:r>
              <a:rPr lang="en-US" sz="1800" dirty="0">
                <a:latin typeface="Avenir Next LT Pro" panose="020B0504020202020204" pitchFamily="34" charset="77"/>
              </a:rPr>
              <a:t> </a:t>
            </a:r>
            <a:r>
              <a:rPr lang="en-US" sz="1800" b="1" dirty="0" err="1">
                <a:solidFill>
                  <a:srgbClr val="129179"/>
                </a:solidFill>
                <a:latin typeface="Avenir Next LT Pro" panose="020B0504020202020204" pitchFamily="34" charset="77"/>
              </a:rPr>
              <a:t>apa</a:t>
            </a:r>
            <a:r>
              <a:rPr lang="en-US" sz="1800" b="1" dirty="0">
                <a:solidFill>
                  <a:srgbClr val="129179"/>
                </a:solidFill>
                <a:latin typeface="Avenir Next LT Pro" panose="020B0504020202020204" pitchFamily="34" charset="77"/>
              </a:rPr>
              <a:t> yang </a:t>
            </a:r>
            <a:r>
              <a:rPr lang="en-US" sz="1800" b="1" dirty="0" err="1">
                <a:solidFill>
                  <a:srgbClr val="129179"/>
                </a:solidFill>
                <a:latin typeface="Avenir Next LT Pro" panose="020B0504020202020204" pitchFamily="34" charset="77"/>
              </a:rPr>
              <a:t>dianggap</a:t>
            </a:r>
            <a:r>
              <a:rPr lang="en-US" sz="1800" b="1" dirty="0">
                <a:solidFill>
                  <a:srgbClr val="129179"/>
                </a:solidFill>
                <a:latin typeface="Avenir Next LT Pro" panose="020B0504020202020204" pitchFamily="34" charset="77"/>
              </a:rPr>
              <a:t> </a:t>
            </a:r>
            <a:r>
              <a:rPr lang="en-US" sz="1800" b="1" dirty="0" err="1">
                <a:solidFill>
                  <a:srgbClr val="129179"/>
                </a:solidFill>
                <a:latin typeface="Avenir Next LT Pro" panose="020B0504020202020204" pitchFamily="34" charset="77"/>
              </a:rPr>
              <a:t>benar</a:t>
            </a:r>
            <a:r>
              <a:rPr lang="en-US" sz="1800" dirty="0">
                <a:latin typeface="Avenir Next LT Pro" panose="020B0504020202020204" pitchFamily="34" charset="77"/>
              </a:rPr>
              <a:t> dan </a:t>
            </a:r>
            <a:r>
              <a:rPr lang="en-US" sz="1800" b="1" dirty="0">
                <a:solidFill>
                  <a:srgbClr val="129179"/>
                </a:solidFill>
                <a:latin typeface="Avenir Next LT Pro" panose="020B0504020202020204" pitchFamily="34" charset="77"/>
              </a:rPr>
              <a:t>salah</a:t>
            </a:r>
            <a:r>
              <a:rPr lang="en-US" sz="1800" dirty="0">
                <a:latin typeface="Avenir Next LT Pro" panose="020B0504020202020204" pitchFamily="34" charset="77"/>
              </a:rPr>
              <a:t> </a:t>
            </a:r>
            <a:r>
              <a:rPr lang="en-US" sz="1800" dirty="0" err="1">
                <a:latin typeface="Avenir Next LT Pro" panose="020B0504020202020204" pitchFamily="34" charset="77"/>
              </a:rPr>
              <a:t>tentang</a:t>
            </a:r>
            <a:r>
              <a:rPr lang="en-US" sz="1800" dirty="0">
                <a:latin typeface="Avenir Next LT Pro" panose="020B0504020202020204" pitchFamily="34" charset="77"/>
              </a:rPr>
              <a:t> </a:t>
            </a:r>
            <a:r>
              <a:rPr lang="en-US" sz="1800" dirty="0" err="1">
                <a:latin typeface="Avenir Next LT Pro" panose="020B0504020202020204" pitchFamily="34" charset="77"/>
              </a:rPr>
              <a:t>perilaku</a:t>
            </a:r>
            <a:r>
              <a:rPr lang="en-US" sz="1800" dirty="0">
                <a:latin typeface="Avenir Next LT Pro" panose="020B0504020202020204" pitchFamily="34" charset="77"/>
              </a:rPr>
              <a:t> </a:t>
            </a:r>
            <a:r>
              <a:rPr lang="en-US" sz="1800" dirty="0" err="1">
                <a:latin typeface="Avenir Next LT Pro" panose="020B0504020202020204" pitchFamily="34" charset="77"/>
              </a:rPr>
              <a:t>kita</a:t>
            </a:r>
            <a:r>
              <a:rPr lang="en-US" sz="1800" dirty="0">
                <a:latin typeface="Avenir Next LT Pro" panose="020B0504020202020204" pitchFamily="34" charset="77"/>
              </a:rPr>
              <a:t> </a:t>
            </a:r>
            <a:r>
              <a:rPr lang="en-US" sz="1800" dirty="0" err="1">
                <a:latin typeface="Avenir Next LT Pro" panose="020B0504020202020204" pitchFamily="34" charset="77"/>
              </a:rPr>
              <a:t>terhadap</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a:t>
            </a:r>
          </a:p>
        </p:txBody>
      </p:sp>
      <p:graphicFrame>
        <p:nvGraphicFramePr>
          <p:cNvPr id="8" name="Diagram 7">
            <a:extLst>
              <a:ext uri="{FF2B5EF4-FFF2-40B4-BE49-F238E27FC236}">
                <a16:creationId xmlns:a16="http://schemas.microsoft.com/office/drawing/2014/main" id="{528BDF9B-1E53-BF4A-B83D-127934017047}"/>
              </a:ext>
            </a:extLst>
          </p:cNvPr>
          <p:cNvGraphicFramePr/>
          <p:nvPr>
            <p:extLst>
              <p:ext uri="{D42A27DB-BD31-4B8C-83A1-F6EECF244321}">
                <p14:modId xmlns:p14="http://schemas.microsoft.com/office/powerpoint/2010/main" val="865614299"/>
              </p:ext>
            </p:extLst>
          </p:nvPr>
        </p:nvGraphicFramePr>
        <p:xfrm>
          <a:off x="6592867" y="501042"/>
          <a:ext cx="5085565" cy="11870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a:extLst>
              <a:ext uri="{FF2B5EF4-FFF2-40B4-BE49-F238E27FC236}">
                <a16:creationId xmlns:a16="http://schemas.microsoft.com/office/drawing/2014/main" id="{31832345-A476-C14F-BD3C-B6833D65E661}"/>
              </a:ext>
            </a:extLst>
          </p:cNvPr>
          <p:cNvGraphicFramePr/>
          <p:nvPr>
            <p:extLst>
              <p:ext uri="{D42A27DB-BD31-4B8C-83A1-F6EECF244321}">
                <p14:modId xmlns:p14="http://schemas.microsoft.com/office/powerpoint/2010/main" val="3972424855"/>
              </p:ext>
            </p:extLst>
          </p:nvPr>
        </p:nvGraphicFramePr>
        <p:xfrm>
          <a:off x="6592867" y="1929284"/>
          <a:ext cx="5085564" cy="424767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4" name="TextBox 23">
            <a:extLst>
              <a:ext uri="{FF2B5EF4-FFF2-40B4-BE49-F238E27FC236}">
                <a16:creationId xmlns:a16="http://schemas.microsoft.com/office/drawing/2014/main" id="{CADE0EDA-6758-7E46-964F-09B37CA47ED8}"/>
              </a:ext>
            </a:extLst>
          </p:cNvPr>
          <p:cNvSpPr txBox="1"/>
          <p:nvPr/>
        </p:nvSpPr>
        <p:spPr>
          <a:xfrm>
            <a:off x="328246" y="6581001"/>
            <a:ext cx="1186375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Dirangkum</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dari</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Miller &amp;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Spoolman</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(2016) Bab 25</a:t>
            </a:r>
          </a:p>
        </p:txBody>
      </p:sp>
    </p:spTree>
    <p:extLst>
      <p:ext uri="{BB962C8B-B14F-4D97-AF65-F5344CB8AC3E}">
        <p14:creationId xmlns:p14="http://schemas.microsoft.com/office/powerpoint/2010/main" val="1229222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marL="541338" indent="-541338">
              <a:lnSpc>
                <a:spcPct val="100000"/>
              </a:lnSpc>
            </a:pPr>
            <a:r>
              <a:rPr lang="en-US" sz="2400" dirty="0">
                <a:latin typeface="Avenir Next LT Pro" panose="020B0504020202020204" pitchFamily="34" charset="77"/>
              </a:rPr>
              <a:t>1. 	</a:t>
            </a:r>
            <a:r>
              <a:rPr lang="en-US" sz="2400" i="1" dirty="0">
                <a:latin typeface="Avenir Next LT Pro" panose="020B0504020202020204" pitchFamily="34" charset="77"/>
              </a:rPr>
              <a:t>Human-Centered Environmental Worldviews </a:t>
            </a:r>
          </a:p>
        </p:txBody>
      </p:sp>
      <p:sp>
        <p:nvSpPr>
          <p:cNvPr id="3" name="Content Placeholder 2">
            <a:extLst>
              <a:ext uri="{FF2B5EF4-FFF2-40B4-BE49-F238E27FC236}">
                <a16:creationId xmlns:a16="http://schemas.microsoft.com/office/drawing/2014/main" id="{72AD897A-01C0-D349-84F9-16E765DCB134}"/>
              </a:ext>
            </a:extLst>
          </p:cNvPr>
          <p:cNvSpPr>
            <a:spLocks noGrp="1"/>
          </p:cNvSpPr>
          <p:nvPr>
            <p:ph idx="1"/>
          </p:nvPr>
        </p:nvSpPr>
        <p:spPr>
          <a:xfrm>
            <a:off x="513567" y="1825624"/>
            <a:ext cx="5085567" cy="4351338"/>
          </a:xfrm>
          <a:prstGeom prst="roundRect">
            <a:avLst>
              <a:gd name="adj" fmla="val 3158"/>
            </a:avLst>
          </a:prstGeom>
          <a:solidFill>
            <a:schemeClr val="bg1"/>
          </a:solidFill>
        </p:spPr>
        <p:txBody>
          <a:bodyPr anchor="t">
            <a:noAutofit/>
          </a:bodyPr>
          <a:lstStyle/>
          <a:p>
            <a:pPr marL="358775" indent="-358775">
              <a:lnSpc>
                <a:spcPct val="120000"/>
              </a:lnSpc>
              <a:buFont typeface="Wingdings" pitchFamily="2" charset="2"/>
              <a:buChar char="q"/>
            </a:pPr>
            <a:r>
              <a:rPr lang="en-US" sz="1800" dirty="0" err="1">
                <a:latin typeface="Avenir Next LT Pro" panose="020B0504020202020204" pitchFamily="34" charset="77"/>
              </a:rPr>
              <a:t>Utamanya</a:t>
            </a:r>
            <a:r>
              <a:rPr lang="en-US" sz="1800" dirty="0">
                <a:latin typeface="Avenir Next LT Pro" panose="020B0504020202020204" pitchFamily="34" charset="77"/>
              </a:rPr>
              <a:t> </a:t>
            </a:r>
            <a:r>
              <a:rPr lang="en-US" sz="1800" dirty="0" err="1">
                <a:latin typeface="Avenir Next LT Pro" panose="020B0504020202020204" pitchFamily="34" charset="77"/>
              </a:rPr>
              <a:t>fokus</a:t>
            </a:r>
            <a:r>
              <a:rPr lang="en-US" sz="1800" dirty="0">
                <a:latin typeface="Avenir Next LT Pro" panose="020B0504020202020204" pitchFamily="34" charset="77"/>
              </a:rPr>
              <a:t> pada </a:t>
            </a:r>
            <a:r>
              <a:rPr lang="en-US" sz="1800" b="1" dirty="0" err="1">
                <a:solidFill>
                  <a:srgbClr val="F05133"/>
                </a:solidFill>
                <a:latin typeface="Avenir Next LT Pro" panose="020B0504020202020204" pitchFamily="34" charset="77"/>
              </a:rPr>
              <a:t>pemenuhan</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kebutuhan</a:t>
            </a:r>
            <a:r>
              <a:rPr lang="en-US" sz="1800" b="1" dirty="0">
                <a:solidFill>
                  <a:srgbClr val="F05133"/>
                </a:solidFill>
                <a:latin typeface="Avenir Next LT Pro" panose="020B0504020202020204" pitchFamily="34" charset="77"/>
              </a:rPr>
              <a:t> dan </a:t>
            </a:r>
            <a:r>
              <a:rPr lang="en-US" sz="1800" b="1" dirty="0" err="1">
                <a:solidFill>
                  <a:srgbClr val="F05133"/>
                </a:solidFill>
                <a:latin typeface="Avenir Next LT Pro" panose="020B0504020202020204" pitchFamily="34" charset="77"/>
              </a:rPr>
              <a:t>keinginan</a:t>
            </a:r>
            <a:r>
              <a:rPr lang="en-US" sz="1800" b="1" dirty="0">
                <a:solidFill>
                  <a:srgbClr val="F05133"/>
                </a:solidFill>
                <a:latin typeface="Avenir Next LT Pro" panose="020B0504020202020204" pitchFamily="34" charset="77"/>
              </a:rPr>
              <a:t> </a:t>
            </a:r>
            <a:r>
              <a:rPr lang="en-US" sz="1800" dirty="0" err="1">
                <a:latin typeface="Avenir Next LT Pro" panose="020B0504020202020204" pitchFamily="34" charset="77"/>
              </a:rPr>
              <a:t>manusia</a:t>
            </a:r>
            <a:endParaRPr lang="en-US" sz="1800" dirty="0">
              <a:latin typeface="Avenir Next LT Pro" panose="020B0504020202020204" pitchFamily="34" charset="77"/>
            </a:endParaRPr>
          </a:p>
          <a:p>
            <a:pPr marL="358775" indent="-358775">
              <a:lnSpc>
                <a:spcPct val="120000"/>
              </a:lnSpc>
              <a:buFont typeface="Wingdings" pitchFamily="2" charset="2"/>
              <a:buChar char="q"/>
            </a:pPr>
            <a:r>
              <a:rPr lang="en-US" sz="1800" dirty="0" err="1">
                <a:latin typeface="Avenir Next LT Pro" panose="020B0504020202020204" pitchFamily="34" charset="77"/>
              </a:rPr>
              <a:t>Terbagi</a:t>
            </a:r>
            <a:r>
              <a:rPr lang="en-US" sz="1800" dirty="0">
                <a:latin typeface="Avenir Next LT Pro" panose="020B0504020202020204" pitchFamily="34" charset="77"/>
              </a:rPr>
              <a:t> </a:t>
            </a:r>
            <a:r>
              <a:rPr lang="en-US" sz="1800" dirty="0" err="1">
                <a:latin typeface="Avenir Next LT Pro" panose="020B0504020202020204" pitchFamily="34" charset="77"/>
              </a:rPr>
              <a:t>ke</a:t>
            </a:r>
            <a:r>
              <a:rPr lang="en-US" sz="1800" dirty="0">
                <a:latin typeface="Avenir Next LT Pro" panose="020B0504020202020204" pitchFamily="34" charset="77"/>
              </a:rPr>
              <a:t> </a:t>
            </a:r>
            <a:r>
              <a:rPr lang="en-US" sz="1800" dirty="0" err="1">
                <a:latin typeface="Avenir Next LT Pro" panose="020B0504020202020204" pitchFamily="34" charset="77"/>
              </a:rPr>
              <a:t>dalam</a:t>
            </a:r>
            <a:r>
              <a:rPr lang="en-US" sz="1800" dirty="0">
                <a:latin typeface="Avenir Next LT Pro" panose="020B0504020202020204" pitchFamily="34" charset="77"/>
              </a:rPr>
              <a:t> 2 </a:t>
            </a:r>
            <a:r>
              <a:rPr lang="en-US" sz="1800" dirty="0" err="1">
                <a:latin typeface="Avenir Next LT Pro" panose="020B0504020202020204" pitchFamily="34" charset="77"/>
              </a:rPr>
              <a:t>jenis</a:t>
            </a:r>
            <a:r>
              <a:rPr lang="en-US" sz="1800" dirty="0">
                <a:latin typeface="Avenir Next LT Pro" panose="020B0504020202020204" pitchFamily="34" charset="77"/>
              </a:rPr>
              <a:t> </a:t>
            </a:r>
            <a:r>
              <a:rPr lang="en-US" sz="1800" i="1" dirty="0">
                <a:latin typeface="Avenir Next LT Pro" panose="020B0504020202020204" pitchFamily="34" charset="77"/>
              </a:rPr>
              <a:t>worldviews</a:t>
            </a:r>
          </a:p>
          <a:p>
            <a:pPr marL="815975" lvl="1" indent="-358775">
              <a:lnSpc>
                <a:spcPct val="120000"/>
              </a:lnSpc>
              <a:buFont typeface="Wingdings" pitchFamily="2" charset="2"/>
              <a:buChar char="q"/>
            </a:pPr>
            <a:r>
              <a:rPr lang="en-US" sz="1800" b="1" i="1" dirty="0">
                <a:solidFill>
                  <a:srgbClr val="F05133"/>
                </a:solidFill>
                <a:latin typeface="Avenir Next LT Pro" panose="020B0504020202020204" pitchFamily="34" charset="77"/>
              </a:rPr>
              <a:t>Planetary management worldview</a:t>
            </a:r>
          </a:p>
          <a:p>
            <a:pPr marL="812800" lvl="1" indent="0">
              <a:lnSpc>
                <a:spcPct val="120000"/>
              </a:lnSpc>
              <a:buNone/>
            </a:pPr>
            <a:r>
              <a:rPr lang="en-US" sz="1800" dirty="0" err="1">
                <a:latin typeface="Avenir Next LT Pro" panose="020B0504020202020204" pitchFamily="34" charset="77"/>
              </a:rPr>
              <a:t>Pengelolaan</a:t>
            </a:r>
            <a:r>
              <a:rPr lang="en-US" sz="1800" dirty="0">
                <a:latin typeface="Avenir Next LT Pro" panose="020B0504020202020204" pitchFamily="34" charset="77"/>
              </a:rPr>
              <a:t> </a:t>
            </a:r>
            <a:r>
              <a:rPr lang="en-US" sz="1800" dirty="0" err="1">
                <a:latin typeface="Avenir Next LT Pro" panose="020B0504020202020204" pitchFamily="34" charset="77"/>
              </a:rPr>
              <a:t>Bumi</a:t>
            </a:r>
            <a:r>
              <a:rPr lang="en-US" sz="1800" dirty="0">
                <a:latin typeface="Avenir Next LT Pro" panose="020B0504020202020204" pitchFamily="34" charset="77"/>
              </a:rPr>
              <a:t> </a:t>
            </a:r>
            <a:r>
              <a:rPr lang="en-US" sz="1800" dirty="0" err="1">
                <a:latin typeface="Avenir Next LT Pro" panose="020B0504020202020204" pitchFamily="34" charset="77"/>
              </a:rPr>
              <a:t>sebagian</a:t>
            </a:r>
            <a:r>
              <a:rPr lang="en-US" sz="1800" dirty="0">
                <a:latin typeface="Avenir Next LT Pro" panose="020B0504020202020204" pitchFamily="34" charset="77"/>
              </a:rPr>
              <a:t> </a:t>
            </a:r>
            <a:r>
              <a:rPr lang="en-US" sz="1800" dirty="0" err="1">
                <a:latin typeface="Avenir Next LT Pro" panose="020B0504020202020204" pitchFamily="34" charset="77"/>
              </a:rPr>
              <a:t>besar</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keuntungan</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a:t>
            </a:r>
          </a:p>
          <a:p>
            <a:pPr marL="815975" lvl="1" indent="-358775">
              <a:lnSpc>
                <a:spcPct val="120000"/>
              </a:lnSpc>
              <a:buFont typeface="Wingdings" pitchFamily="2" charset="2"/>
              <a:buChar char="q"/>
            </a:pPr>
            <a:r>
              <a:rPr lang="en-US" sz="1800" b="1" i="1" dirty="0">
                <a:solidFill>
                  <a:srgbClr val="F05133"/>
                </a:solidFill>
                <a:latin typeface="Avenir Next LT Pro" panose="020B0504020202020204" pitchFamily="34" charset="77"/>
              </a:rPr>
              <a:t>Stewardship worldview</a:t>
            </a:r>
          </a:p>
          <a:p>
            <a:pPr marL="812800" lvl="1" indent="0">
              <a:lnSpc>
                <a:spcPct val="120000"/>
              </a:lnSpc>
              <a:buNone/>
            </a:pP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dirty="0" err="1">
                <a:latin typeface="Avenir Next LT Pro" panose="020B0504020202020204" pitchFamily="34" charset="77"/>
              </a:rPr>
              <a:t>memiliki</a:t>
            </a:r>
            <a:r>
              <a:rPr lang="en-US" sz="1800" dirty="0">
                <a:latin typeface="Avenir Next LT Pro" panose="020B0504020202020204" pitchFamily="34" charset="77"/>
              </a:rPr>
              <a:t> </a:t>
            </a:r>
            <a:r>
              <a:rPr lang="en-US" sz="1800" dirty="0" err="1">
                <a:latin typeface="Avenir Next LT Pro" panose="020B0504020202020204" pitchFamily="34" charset="77"/>
              </a:rPr>
              <a:t>tanggungjawab</a:t>
            </a:r>
            <a:r>
              <a:rPr lang="en-US" sz="1800" dirty="0">
                <a:latin typeface="Avenir Next LT Pro" panose="020B0504020202020204" pitchFamily="34" charset="77"/>
              </a:rPr>
              <a:t> </a:t>
            </a:r>
            <a:r>
              <a:rPr lang="en-US" sz="1800" dirty="0" err="1">
                <a:latin typeface="Avenir Next LT Pro" panose="020B0504020202020204" pitchFamily="34" charset="77"/>
              </a:rPr>
              <a:t>etika</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mengelola</a:t>
            </a:r>
            <a:r>
              <a:rPr lang="en-US" sz="1800" dirty="0">
                <a:latin typeface="Avenir Next LT Pro" panose="020B0504020202020204" pitchFamily="34" charset="77"/>
              </a:rPr>
              <a:t> </a:t>
            </a:r>
            <a:r>
              <a:rPr lang="en-US" sz="1800" dirty="0" err="1">
                <a:latin typeface="Avenir Next LT Pro" panose="020B0504020202020204" pitchFamily="34" charset="77"/>
              </a:rPr>
              <a:t>Bumi</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keuntungan</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dirty="0" err="1">
                <a:latin typeface="Avenir Next LT Pro" panose="020B0504020202020204" pitchFamily="34" charset="77"/>
              </a:rPr>
              <a:t>sebisa</a:t>
            </a:r>
            <a:r>
              <a:rPr lang="en-US" sz="1800" dirty="0">
                <a:latin typeface="Avenir Next LT Pro" panose="020B0504020202020204" pitchFamily="34" charset="77"/>
              </a:rPr>
              <a:t> </a:t>
            </a:r>
            <a:r>
              <a:rPr lang="en-US" sz="1800" dirty="0" err="1">
                <a:latin typeface="Avenir Next LT Pro" panose="020B0504020202020204" pitchFamily="34" charset="77"/>
              </a:rPr>
              <a:t>mungkin</a:t>
            </a:r>
            <a:r>
              <a:rPr lang="en-US" sz="1800" dirty="0">
                <a:latin typeface="Avenir Next LT Pro" panose="020B0504020202020204" pitchFamily="34" charset="77"/>
              </a:rPr>
              <a:t> </a:t>
            </a:r>
            <a:r>
              <a:rPr lang="en-US" sz="1800" dirty="0" err="1">
                <a:latin typeface="Avenir Next LT Pro" panose="020B0504020202020204" pitchFamily="34" charset="77"/>
              </a:rPr>
              <a:t>tanpa</a:t>
            </a:r>
            <a:r>
              <a:rPr lang="en-US" sz="1800" dirty="0">
                <a:latin typeface="Avenir Next LT Pro" panose="020B0504020202020204" pitchFamily="34" charset="77"/>
              </a:rPr>
              <a:t> </a:t>
            </a:r>
            <a:r>
              <a:rPr lang="en-US" sz="1800" dirty="0" err="1">
                <a:latin typeface="Avenir Next LT Pro" panose="020B0504020202020204" pitchFamily="34" charset="77"/>
              </a:rPr>
              <a:t>merusak</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a:t>
            </a:r>
          </a:p>
        </p:txBody>
      </p:sp>
      <p:sp>
        <p:nvSpPr>
          <p:cNvPr id="6" name="TextBox 5">
            <a:extLst>
              <a:ext uri="{FF2B5EF4-FFF2-40B4-BE49-F238E27FC236}">
                <a16:creationId xmlns:a16="http://schemas.microsoft.com/office/drawing/2014/main" id="{C0B6DA6E-9DD0-4640-A052-90DABBCB434A}"/>
              </a:ext>
            </a:extLst>
          </p:cNvPr>
          <p:cNvSpPr txBox="1"/>
          <p:nvPr/>
        </p:nvSpPr>
        <p:spPr>
          <a:xfrm>
            <a:off x="3936206" y="6581001"/>
            <a:ext cx="8255794" cy="276999"/>
          </a:xfrm>
          <a:prstGeom prst="rect">
            <a:avLst/>
          </a:prstGeom>
          <a:noFill/>
        </p:spPr>
        <p:txBody>
          <a:bodyPr wrap="square">
            <a:spAutoFit/>
          </a:bodyPr>
          <a:lstStyle/>
          <a:p>
            <a:pPr algn="r"/>
            <a:r>
              <a:rPr lang="en-US" sz="1200" dirty="0">
                <a:solidFill>
                  <a:schemeClr val="bg1"/>
                </a:solidFill>
                <a:latin typeface="Avenir Next LT Pro" panose="020B0504020202020204" pitchFamily="34" charset="77"/>
              </a:rPr>
              <a:t>https://</a:t>
            </a:r>
            <a:r>
              <a:rPr lang="en-US" sz="1200" dirty="0" err="1">
                <a:solidFill>
                  <a:schemeClr val="bg1"/>
                </a:solidFill>
                <a:latin typeface="Avenir Next LT Pro" panose="020B0504020202020204" pitchFamily="34" charset="77"/>
              </a:rPr>
              <a:t>uxdesign.cc</a:t>
            </a:r>
            <a:r>
              <a:rPr lang="en-US" sz="1200" dirty="0">
                <a:solidFill>
                  <a:schemeClr val="bg1"/>
                </a:solidFill>
                <a:latin typeface="Avenir Next LT Pro" panose="020B0504020202020204" pitchFamily="34" charset="77"/>
              </a:rPr>
              <a:t>/from-human-centered-design-to-design-for-enhancing-human-ability-63d44806dc4f</a:t>
            </a:r>
          </a:p>
        </p:txBody>
      </p:sp>
      <p:pic>
        <p:nvPicPr>
          <p:cNvPr id="7" name="Picture 2">
            <a:extLst>
              <a:ext uri="{FF2B5EF4-FFF2-40B4-BE49-F238E27FC236}">
                <a16:creationId xmlns:a16="http://schemas.microsoft.com/office/drawing/2014/main" id="{270FFA36-F42C-0448-B48C-C39D05449B74}"/>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1027" r="19450"/>
          <a:stretch/>
        </p:blipFill>
        <p:spPr bwMode="auto">
          <a:xfrm>
            <a:off x="6096000" y="0"/>
            <a:ext cx="6096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55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marL="541338" indent="-541338">
              <a:lnSpc>
                <a:spcPct val="100000"/>
              </a:lnSpc>
            </a:pPr>
            <a:r>
              <a:rPr lang="en-US" sz="2400" dirty="0">
                <a:latin typeface="Avenir Next LT Pro" panose="020B0504020202020204" pitchFamily="34" charset="77"/>
              </a:rPr>
              <a:t>1a. 	</a:t>
            </a:r>
            <a:r>
              <a:rPr lang="en-US" sz="2400" i="1" dirty="0">
                <a:latin typeface="Avenir Next LT Pro" panose="020B0504020202020204" pitchFamily="34" charset="77"/>
              </a:rPr>
              <a:t>Planetary Management Worldviews </a:t>
            </a:r>
          </a:p>
        </p:txBody>
      </p:sp>
      <p:sp>
        <p:nvSpPr>
          <p:cNvPr id="3" name="Content Placeholder 2">
            <a:extLst>
              <a:ext uri="{FF2B5EF4-FFF2-40B4-BE49-F238E27FC236}">
                <a16:creationId xmlns:a16="http://schemas.microsoft.com/office/drawing/2014/main" id="{72AD897A-01C0-D349-84F9-16E765DCB134}"/>
              </a:ext>
            </a:extLst>
          </p:cNvPr>
          <p:cNvSpPr>
            <a:spLocks noGrp="1"/>
          </p:cNvSpPr>
          <p:nvPr>
            <p:ph idx="1"/>
          </p:nvPr>
        </p:nvSpPr>
        <p:spPr>
          <a:xfrm>
            <a:off x="513567" y="1825624"/>
            <a:ext cx="5085567" cy="4351338"/>
          </a:xfrm>
          <a:prstGeom prst="roundRect">
            <a:avLst>
              <a:gd name="adj" fmla="val 3158"/>
            </a:avLst>
          </a:prstGeom>
          <a:solidFill>
            <a:schemeClr val="bg1"/>
          </a:solidFill>
        </p:spPr>
        <p:txBody>
          <a:bodyPr anchor="ctr">
            <a:noAutofit/>
          </a:bodyPr>
          <a:lstStyle/>
          <a:p>
            <a:pPr marL="358775" indent="-358775">
              <a:lnSpc>
                <a:spcPct val="120000"/>
              </a:lnSpc>
              <a:buFont typeface="Wingdings" pitchFamily="2" charset="2"/>
              <a:buChar char="q"/>
            </a:pPr>
            <a:r>
              <a:rPr lang="en-US" sz="1800" dirty="0" err="1">
                <a:latin typeface="Avenir Next LT Pro" panose="020B0504020202020204" pitchFamily="34" charset="77"/>
              </a:rPr>
              <a:t>Sistem</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dirty="0" err="1">
                <a:latin typeface="Avenir Next LT Pro" panose="020B0504020202020204" pitchFamily="34" charset="77"/>
              </a:rPr>
              <a:t>diasumsikan</a:t>
            </a:r>
            <a:r>
              <a:rPr lang="en-US" sz="1800" dirty="0">
                <a:latin typeface="Avenir Next LT Pro" panose="020B0504020202020204" pitchFamily="34" charset="77"/>
              </a:rPr>
              <a:t> </a:t>
            </a:r>
            <a:r>
              <a:rPr lang="en-US" sz="1800" b="1" dirty="0" err="1">
                <a:solidFill>
                  <a:srgbClr val="F05133"/>
                </a:solidFill>
                <a:latin typeface="Avenir Next LT Pro" panose="020B0504020202020204" pitchFamily="34" charset="77"/>
              </a:rPr>
              <a:t>terpisah</a:t>
            </a:r>
            <a:r>
              <a:rPr lang="en-US" sz="1800" dirty="0">
                <a:latin typeface="Avenir Next LT Pro" panose="020B0504020202020204" pitchFamily="34" charset="77"/>
              </a:rPr>
              <a:t>, </a:t>
            </a:r>
            <a:r>
              <a:rPr lang="en-US" sz="1800" dirty="0" err="1">
                <a:latin typeface="Avenir Next LT Pro" panose="020B0504020202020204" pitchFamily="34" charset="77"/>
              </a:rPr>
              <a:t>bukan</a:t>
            </a:r>
            <a:r>
              <a:rPr lang="en-US" sz="1800" dirty="0">
                <a:latin typeface="Avenir Next LT Pro" panose="020B0504020202020204" pitchFamily="34" charset="77"/>
              </a:rPr>
              <a:t> </a:t>
            </a:r>
            <a:r>
              <a:rPr lang="en-US" sz="1800" dirty="0" err="1">
                <a:latin typeface="Avenir Next LT Pro" panose="020B0504020202020204" pitchFamily="34" charset="77"/>
              </a:rPr>
              <a:t>bagian</a:t>
            </a:r>
            <a:r>
              <a:rPr lang="en-US" sz="1800" dirty="0">
                <a:latin typeface="Avenir Next LT Pro" panose="020B0504020202020204" pitchFamily="34" charset="77"/>
              </a:rPr>
              <a:t> </a:t>
            </a:r>
            <a:r>
              <a:rPr lang="en-US" sz="1800" dirty="0" err="1">
                <a:latin typeface="Avenir Next LT Pro" panose="020B0504020202020204" pitchFamily="34" charset="77"/>
              </a:rPr>
              <a:t>dari</a:t>
            </a:r>
            <a:r>
              <a:rPr lang="en-US" sz="1800" dirty="0">
                <a:latin typeface="Avenir Next LT Pro" panose="020B0504020202020204" pitchFamily="34" charset="77"/>
              </a:rPr>
              <a:t> </a:t>
            </a:r>
            <a:r>
              <a:rPr lang="en-US" sz="1800" dirty="0" err="1">
                <a:latin typeface="Avenir Next LT Pro" panose="020B0504020202020204" pitchFamily="34" charset="77"/>
              </a:rPr>
              <a:t>sistem</a:t>
            </a:r>
            <a:r>
              <a:rPr lang="en-US" sz="1800" dirty="0">
                <a:latin typeface="Avenir Next LT Pro" panose="020B0504020202020204" pitchFamily="34" charset="77"/>
              </a:rPr>
              <a:t> </a:t>
            </a:r>
            <a:r>
              <a:rPr lang="en-US" sz="1800" dirty="0" err="1">
                <a:latin typeface="Avenir Next LT Pro" panose="020B0504020202020204" pitchFamily="34" charset="77"/>
              </a:rPr>
              <a:t>alami</a:t>
            </a:r>
            <a:r>
              <a:rPr lang="en-US" sz="1800" dirty="0">
                <a:latin typeface="Avenir Next LT Pro" panose="020B0504020202020204" pitchFamily="34" charset="77"/>
              </a:rPr>
              <a:t>.</a:t>
            </a:r>
          </a:p>
          <a:p>
            <a:pPr marL="358775" indent="-358775">
              <a:lnSpc>
                <a:spcPct val="120000"/>
              </a:lnSpc>
              <a:buFont typeface="Wingdings" pitchFamily="2" charset="2"/>
              <a:buChar char="q"/>
            </a:pP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dirty="0" err="1">
                <a:latin typeface="Avenir Next LT Pro" panose="020B0504020202020204" pitchFamily="34" charset="77"/>
              </a:rPr>
              <a:t>adalah</a:t>
            </a:r>
            <a:r>
              <a:rPr lang="en-US" sz="1800" dirty="0">
                <a:latin typeface="Avenir Next LT Pro" panose="020B0504020202020204" pitchFamily="34" charset="77"/>
              </a:rPr>
              <a:t> </a:t>
            </a:r>
            <a:r>
              <a:rPr lang="en-US" sz="1800" dirty="0" err="1">
                <a:latin typeface="Avenir Next LT Pro" panose="020B0504020202020204" pitchFamily="34" charset="77"/>
              </a:rPr>
              <a:t>makluk</a:t>
            </a:r>
            <a:r>
              <a:rPr lang="en-US" sz="1800" dirty="0">
                <a:latin typeface="Avenir Next LT Pro" panose="020B0504020202020204" pitchFamily="34" charset="77"/>
              </a:rPr>
              <a:t> paling </a:t>
            </a:r>
            <a:r>
              <a:rPr lang="en-US" sz="1800" dirty="0" err="1">
                <a:latin typeface="Avenir Next LT Pro" panose="020B0504020202020204" pitchFamily="34" charset="77"/>
              </a:rPr>
              <a:t>penting</a:t>
            </a:r>
            <a:r>
              <a:rPr lang="en-US" sz="1800" dirty="0">
                <a:latin typeface="Avenir Next LT Pro" panose="020B0504020202020204" pitchFamily="34" charset="77"/>
              </a:rPr>
              <a:t> dan </a:t>
            </a:r>
            <a:r>
              <a:rPr lang="en-US" sz="1800" dirty="0" err="1">
                <a:latin typeface="Avenir Next LT Pro" panose="020B0504020202020204" pitchFamily="34" charset="77"/>
              </a:rPr>
              <a:t>mendominasi</a:t>
            </a:r>
            <a:r>
              <a:rPr lang="en-US" sz="1800" dirty="0">
                <a:latin typeface="Avenir Next LT Pro" panose="020B0504020202020204" pitchFamily="34" charset="77"/>
              </a:rPr>
              <a:t>; </a:t>
            </a:r>
            <a:r>
              <a:rPr lang="en-US" sz="1800" dirty="0" err="1">
                <a:latin typeface="Avenir Next LT Pro" panose="020B0504020202020204" pitchFamily="34" charset="77"/>
              </a:rPr>
              <a:t>dapat</a:t>
            </a:r>
            <a:r>
              <a:rPr lang="en-US" sz="1800" dirty="0">
                <a:latin typeface="Avenir Next LT Pro" panose="020B0504020202020204" pitchFamily="34" charset="77"/>
              </a:rPr>
              <a:t> dan </a:t>
            </a:r>
            <a:r>
              <a:rPr lang="en-US" sz="1800" dirty="0" err="1">
                <a:latin typeface="Avenir Next LT Pro" panose="020B0504020202020204" pitchFamily="34" charset="77"/>
              </a:rPr>
              <a:t>harus</a:t>
            </a:r>
            <a:r>
              <a:rPr lang="en-US" sz="1800" dirty="0">
                <a:latin typeface="Avenir Next LT Pro" panose="020B0504020202020204" pitchFamily="34" charset="77"/>
              </a:rPr>
              <a:t> </a:t>
            </a:r>
            <a:r>
              <a:rPr lang="en-US" sz="1800" dirty="0" err="1">
                <a:latin typeface="Avenir Next LT Pro" panose="020B0504020202020204" pitchFamily="34" charset="77"/>
              </a:rPr>
              <a:t>mengelola</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kepentingannya</a:t>
            </a:r>
            <a:r>
              <a:rPr lang="en-US" sz="1800" dirty="0">
                <a:latin typeface="Avenir Next LT Pro" panose="020B0504020202020204" pitchFamily="34" charset="77"/>
              </a:rPr>
              <a:t> (</a:t>
            </a:r>
            <a:r>
              <a:rPr lang="en-US" sz="1800" b="1" i="1" dirty="0">
                <a:solidFill>
                  <a:srgbClr val="F05133"/>
                </a:solidFill>
                <a:latin typeface="Avenir Next LT Pro" panose="020B0504020202020204" pitchFamily="34" charset="77"/>
              </a:rPr>
              <a:t>in charge of nature</a:t>
            </a:r>
            <a:r>
              <a:rPr lang="en-US" sz="1800" dirty="0">
                <a:latin typeface="Avenir Next LT Pro" panose="020B0504020202020204" pitchFamily="34" charset="77"/>
              </a:rPr>
              <a:t>).</a:t>
            </a:r>
          </a:p>
          <a:p>
            <a:pPr marL="358775" indent="-358775">
              <a:lnSpc>
                <a:spcPct val="120000"/>
              </a:lnSpc>
              <a:buFont typeface="Wingdings" pitchFamily="2" charset="2"/>
              <a:buChar char="q"/>
            </a:pPr>
            <a:r>
              <a:rPr lang="en-US" sz="1800" dirty="0" err="1">
                <a:latin typeface="Avenir Next LT Pro" panose="020B0504020202020204" pitchFamily="34" charset="77"/>
              </a:rPr>
              <a:t>Spesies</a:t>
            </a:r>
            <a:r>
              <a:rPr lang="en-US" sz="1800" dirty="0">
                <a:latin typeface="Avenir Next LT Pro" panose="020B0504020202020204" pitchFamily="34" charset="77"/>
              </a:rPr>
              <a:t> lain </a:t>
            </a:r>
            <a:r>
              <a:rPr lang="en-US" sz="1800" dirty="0" err="1">
                <a:latin typeface="Avenir Next LT Pro" panose="020B0504020202020204" pitchFamily="34" charset="77"/>
              </a:rPr>
              <a:t>merupakan</a:t>
            </a:r>
            <a:r>
              <a:rPr lang="en-US" sz="1800" dirty="0">
                <a:latin typeface="Avenir Next LT Pro" panose="020B0504020202020204" pitchFamily="34" charset="77"/>
              </a:rPr>
              <a:t> </a:t>
            </a:r>
            <a:r>
              <a:rPr lang="en-US" sz="1800" dirty="0" err="1">
                <a:latin typeface="Avenir Next LT Pro" panose="020B0504020202020204" pitchFamily="34" charset="77"/>
              </a:rPr>
              <a:t>pelengkap</a:t>
            </a:r>
            <a:r>
              <a:rPr lang="en-US" sz="1800" dirty="0">
                <a:latin typeface="Avenir Next LT Pro" panose="020B0504020202020204" pitchFamily="34" charset="77"/>
              </a:rPr>
              <a:t> yang </a:t>
            </a:r>
            <a:r>
              <a:rPr lang="en-US" sz="1800" dirty="0" err="1">
                <a:latin typeface="Avenir Next LT Pro" panose="020B0504020202020204" pitchFamily="34" charset="77"/>
              </a:rPr>
              <a:t>nilainya</a:t>
            </a:r>
            <a:r>
              <a:rPr lang="en-US" sz="1800" dirty="0">
                <a:latin typeface="Avenir Next LT Pro" panose="020B0504020202020204" pitchFamily="34" charset="77"/>
              </a:rPr>
              <a:t> </a:t>
            </a:r>
            <a:r>
              <a:rPr lang="en-US" sz="1800" dirty="0" err="1">
                <a:latin typeface="Avenir Next LT Pro" panose="020B0504020202020204" pitchFamily="34" charset="77"/>
              </a:rPr>
              <a:t>akan</a:t>
            </a:r>
            <a:r>
              <a:rPr lang="en-US" sz="1800" dirty="0">
                <a:latin typeface="Avenir Next LT Pro" panose="020B0504020202020204" pitchFamily="34" charset="77"/>
              </a:rPr>
              <a:t> </a:t>
            </a:r>
            <a:r>
              <a:rPr lang="en-US" sz="1800" dirty="0" err="1">
                <a:latin typeface="Avenir Next LT Pro" panose="020B0504020202020204" pitchFamily="34" charset="77"/>
              </a:rPr>
              <a:t>ditentukan</a:t>
            </a:r>
            <a:r>
              <a:rPr lang="en-US" sz="1800" dirty="0">
                <a:latin typeface="Avenir Next LT Pro" panose="020B0504020202020204" pitchFamily="34" charset="77"/>
              </a:rPr>
              <a:t> </a:t>
            </a:r>
            <a:r>
              <a:rPr lang="en-US" sz="1800" dirty="0" err="1">
                <a:latin typeface="Avenir Next LT Pro" panose="020B0504020202020204" pitchFamily="34" charset="77"/>
              </a:rPr>
              <a:t>berdasarkan</a:t>
            </a:r>
            <a:r>
              <a:rPr lang="en-US" sz="1800" dirty="0">
                <a:latin typeface="Avenir Next LT Pro" panose="020B0504020202020204" pitchFamily="34" charset="77"/>
              </a:rPr>
              <a:t> </a:t>
            </a:r>
            <a:r>
              <a:rPr lang="en-US" sz="1800" dirty="0" err="1">
                <a:latin typeface="Avenir Next LT Pro" panose="020B0504020202020204" pitchFamily="34" charset="77"/>
              </a:rPr>
              <a:t>kegunaannya</a:t>
            </a:r>
            <a:r>
              <a:rPr lang="en-US" sz="1800" dirty="0">
                <a:latin typeface="Avenir Next LT Pro" panose="020B0504020202020204" pitchFamily="34" charset="77"/>
              </a:rPr>
              <a:t> </a:t>
            </a:r>
            <a:r>
              <a:rPr lang="en-US" sz="1800" dirty="0" err="1">
                <a:latin typeface="Avenir Next LT Pro" panose="020B0504020202020204" pitchFamily="34" charset="77"/>
              </a:rPr>
              <a:t>bagi</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b="1" dirty="0" err="1">
                <a:solidFill>
                  <a:srgbClr val="F05133"/>
                </a:solidFill>
                <a:latin typeface="Avenir Next LT Pro" panose="020B0504020202020204" pitchFamily="34" charset="77"/>
              </a:rPr>
              <a:t>asas</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manfaat</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bagi</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manusia</a:t>
            </a:r>
            <a:r>
              <a:rPr lang="en-US" sz="1800" dirty="0">
                <a:latin typeface="Avenir Next LT Pro" panose="020B0504020202020204" pitchFamily="34" charset="77"/>
              </a:rPr>
              <a:t>). </a:t>
            </a:r>
          </a:p>
          <a:p>
            <a:pPr marL="358775" indent="-358775">
              <a:lnSpc>
                <a:spcPct val="120000"/>
              </a:lnSpc>
              <a:buFont typeface="Wingdings" pitchFamily="2" charset="2"/>
              <a:buChar char="q"/>
            </a:pPr>
            <a:r>
              <a:rPr lang="en-US" sz="1800" dirty="0">
                <a:latin typeface="Avenir Next LT Pro" panose="020B0504020202020204" pitchFamily="34" charset="77"/>
              </a:rPr>
              <a:t>Masih </a:t>
            </a:r>
            <a:r>
              <a:rPr lang="en-US" sz="1800" dirty="0" err="1">
                <a:latin typeface="Avenir Next LT Pro" panose="020B0504020202020204" pitchFamily="34" charset="77"/>
              </a:rPr>
              <a:t>ingat</a:t>
            </a:r>
            <a:r>
              <a:rPr lang="en-US" sz="1800" dirty="0">
                <a:latin typeface="Avenir Next LT Pro" panose="020B0504020202020204" pitchFamily="34" charset="77"/>
              </a:rPr>
              <a:t> “</a:t>
            </a:r>
            <a:r>
              <a:rPr lang="en-US" sz="1800" b="1" i="1" dirty="0">
                <a:solidFill>
                  <a:srgbClr val="F05133"/>
                </a:solidFill>
                <a:latin typeface="Avenir Next LT Pro" panose="020B0504020202020204" pitchFamily="34" charset="77"/>
              </a:rPr>
              <a:t>high throughput economy</a:t>
            </a:r>
            <a:r>
              <a:rPr lang="en-US" sz="1800" dirty="0">
                <a:latin typeface="Avenir Next LT Pro" panose="020B0504020202020204" pitchFamily="34" charset="77"/>
              </a:rPr>
              <a:t>”? (</a:t>
            </a:r>
            <a:r>
              <a:rPr lang="en-US" sz="1800" dirty="0" err="1">
                <a:latin typeface="Avenir Next LT Pro" panose="020B0504020202020204" pitchFamily="34" charset="77"/>
              </a:rPr>
              <a:t>gambar</a:t>
            </a:r>
            <a:r>
              <a:rPr lang="en-US" sz="1800" dirty="0">
                <a:latin typeface="Avenir Next LT Pro" panose="020B0504020202020204" pitchFamily="34" charset="77"/>
              </a:rPr>
              <a:t> </a:t>
            </a:r>
            <a:r>
              <a:rPr lang="en-US" sz="1800" dirty="0" err="1">
                <a:latin typeface="Avenir Next LT Pro" panose="020B0504020202020204" pitchFamily="34" charset="77"/>
              </a:rPr>
              <a:t>kanan</a:t>
            </a:r>
            <a:r>
              <a:rPr lang="en-US" sz="1800" dirty="0">
                <a:latin typeface="Avenir Next LT Pro" panose="020B0504020202020204" pitchFamily="34" charset="77"/>
              </a:rPr>
              <a:t>)</a:t>
            </a:r>
          </a:p>
        </p:txBody>
      </p:sp>
      <p:pic>
        <p:nvPicPr>
          <p:cNvPr id="4" name="Picture 3">
            <a:extLst>
              <a:ext uri="{FF2B5EF4-FFF2-40B4-BE49-F238E27FC236}">
                <a16:creationId xmlns:a16="http://schemas.microsoft.com/office/drawing/2014/main" id="{CE2FEF96-A4FC-BE40-9FCC-F47B7F835BB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33135" y="501042"/>
            <a:ext cx="4210599" cy="1751555"/>
          </a:xfrm>
          <a:prstGeom prst="rect">
            <a:avLst/>
          </a:prstGeom>
        </p:spPr>
      </p:pic>
      <p:sp>
        <p:nvSpPr>
          <p:cNvPr id="7" name="Content Placeholder 2">
            <a:extLst>
              <a:ext uri="{FF2B5EF4-FFF2-40B4-BE49-F238E27FC236}">
                <a16:creationId xmlns:a16="http://schemas.microsoft.com/office/drawing/2014/main" id="{1E42AE6C-03DD-774C-8650-C4166CC9FCF5}"/>
              </a:ext>
            </a:extLst>
          </p:cNvPr>
          <p:cNvSpPr txBox="1">
            <a:spLocks/>
          </p:cNvSpPr>
          <p:nvPr/>
        </p:nvSpPr>
        <p:spPr>
          <a:xfrm>
            <a:off x="6592868" y="2590800"/>
            <a:ext cx="5085567" cy="3586162"/>
          </a:xfrm>
          <a:prstGeom prst="roundRect">
            <a:avLst>
              <a:gd name="adj" fmla="val 3158"/>
            </a:avLst>
          </a:prstGeom>
          <a:solidFill>
            <a:schemeClr val="bg1"/>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8775" indent="-358775">
              <a:lnSpc>
                <a:spcPct val="120000"/>
              </a:lnSpc>
              <a:buFont typeface="Wingdings" pitchFamily="2" charset="2"/>
              <a:buChar char="q"/>
            </a:pPr>
            <a:r>
              <a:rPr lang="en-US" sz="1800" dirty="0" err="1">
                <a:latin typeface="Avenir Next LT Pro" panose="020B0504020202020204" pitchFamily="34" charset="77"/>
              </a:rPr>
              <a:t>Dalam</a:t>
            </a:r>
            <a:r>
              <a:rPr lang="en-US" sz="1800" dirty="0">
                <a:latin typeface="Avenir Next LT Pro" panose="020B0504020202020204" pitchFamily="34" charset="77"/>
              </a:rPr>
              <a:t> </a:t>
            </a:r>
            <a:r>
              <a:rPr lang="en-US" sz="1800" i="1" dirty="0">
                <a:latin typeface="Avenir Next LT Pro" panose="020B0504020202020204" pitchFamily="34" charset="77"/>
              </a:rPr>
              <a:t>planetary management worldview</a:t>
            </a:r>
            <a:r>
              <a:rPr lang="en-US" sz="1800" dirty="0">
                <a:latin typeface="Avenir Next LT Pro" panose="020B0504020202020204" pitchFamily="34" charset="77"/>
              </a:rPr>
              <a:t>, </a:t>
            </a:r>
            <a:r>
              <a:rPr lang="en-US" sz="1800" b="1" dirty="0" err="1">
                <a:solidFill>
                  <a:srgbClr val="F05133"/>
                </a:solidFill>
                <a:latin typeface="Avenir Next LT Pro" panose="020B0504020202020204" pitchFamily="34" charset="77"/>
              </a:rPr>
              <a:t>sumber</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daya</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alam</a:t>
            </a:r>
            <a:r>
              <a:rPr lang="en-US" sz="1800" b="1" dirty="0">
                <a:solidFill>
                  <a:srgbClr val="F05133"/>
                </a:solidFill>
                <a:latin typeface="Avenir Next LT Pro" panose="020B0504020202020204" pitchFamily="34" charset="77"/>
              </a:rPr>
              <a:t> </a:t>
            </a:r>
            <a:r>
              <a:rPr lang="en-US" sz="1800" dirty="0">
                <a:latin typeface="Avenir Next LT Pro" panose="020B0504020202020204" pitchFamily="34" charset="77"/>
              </a:rPr>
              <a:t>/ modal </a:t>
            </a:r>
            <a:r>
              <a:rPr lang="en-US" sz="1800" dirty="0" err="1">
                <a:latin typeface="Avenir Next LT Pro" panose="020B0504020202020204" pitchFamily="34" charset="77"/>
              </a:rPr>
              <a:t>alam</a:t>
            </a:r>
            <a:r>
              <a:rPr lang="en-US" sz="1800" dirty="0">
                <a:latin typeface="Avenir Next LT Pro" panose="020B0504020202020204" pitchFamily="34" charset="77"/>
              </a:rPr>
              <a:t> </a:t>
            </a:r>
            <a:r>
              <a:rPr lang="en-US" sz="1800" dirty="0" err="1">
                <a:latin typeface="Avenir Next LT Pro" panose="020B0504020202020204" pitchFamily="34" charset="77"/>
              </a:rPr>
              <a:t>diasumsikan</a:t>
            </a:r>
            <a:r>
              <a:rPr lang="en-US" sz="1800" dirty="0">
                <a:latin typeface="Avenir Next LT Pro" panose="020B0504020202020204" pitchFamily="34" charset="77"/>
              </a:rPr>
              <a:t> </a:t>
            </a:r>
            <a:r>
              <a:rPr lang="en-US" sz="1800" dirty="0" err="1">
                <a:latin typeface="Avenir Next LT Pro" panose="020B0504020202020204" pitchFamily="34" charset="77"/>
              </a:rPr>
              <a:t>selalu</a:t>
            </a:r>
            <a:r>
              <a:rPr lang="en-US" sz="1800" dirty="0">
                <a:latin typeface="Avenir Next LT Pro" panose="020B0504020202020204" pitchFamily="34" charset="77"/>
              </a:rPr>
              <a:t> </a:t>
            </a:r>
            <a:r>
              <a:rPr lang="en-US" sz="1800" b="1" dirty="0" err="1">
                <a:solidFill>
                  <a:srgbClr val="F05133"/>
                </a:solidFill>
                <a:latin typeface="Avenir Next LT Pro" panose="020B0504020202020204" pitchFamily="34" charset="77"/>
              </a:rPr>
              <a:t>melimpah</a:t>
            </a:r>
            <a:r>
              <a:rPr lang="en-US" sz="1800" dirty="0">
                <a:latin typeface="Avenir Next LT Pro" panose="020B0504020202020204" pitchFamily="34" charset="77"/>
              </a:rPr>
              <a:t> </a:t>
            </a:r>
            <a:r>
              <a:rPr lang="en-US" sz="1800" dirty="0">
                <a:latin typeface="Avenir Next LT Pro" panose="020B0504020202020204" pitchFamily="34" charset="77"/>
                <a:sym typeface="Wingdings" pitchFamily="2" charset="2"/>
              </a:rPr>
              <a:t> </a:t>
            </a:r>
            <a:r>
              <a:rPr lang="en-US" sz="1800" b="1" dirty="0" err="1">
                <a:solidFill>
                  <a:srgbClr val="F05133"/>
                </a:solidFill>
                <a:latin typeface="Avenir Next LT Pro" panose="020B0504020202020204" pitchFamily="34" charset="77"/>
                <a:sym typeface="Wingdings" pitchFamily="2" charset="2"/>
              </a:rPr>
              <a:t>potensi</a:t>
            </a:r>
            <a:r>
              <a:rPr lang="en-US" sz="1800" b="1" dirty="0">
                <a:solidFill>
                  <a:srgbClr val="F05133"/>
                </a:solidFill>
                <a:latin typeface="Avenir Next LT Pro" panose="020B0504020202020204" pitchFamily="34" charset="77"/>
                <a:sym typeface="Wingdings" pitchFamily="2" charset="2"/>
              </a:rPr>
              <a:t> </a:t>
            </a:r>
            <a:r>
              <a:rPr lang="en-US" sz="1800" b="1" dirty="0" err="1">
                <a:solidFill>
                  <a:srgbClr val="F05133"/>
                </a:solidFill>
                <a:latin typeface="Avenir Next LT Pro" panose="020B0504020202020204" pitchFamily="34" charset="77"/>
                <a:sym typeface="Wingdings" pitchFamily="2" charset="2"/>
              </a:rPr>
              <a:t>ekonomi</a:t>
            </a:r>
            <a:r>
              <a:rPr lang="en-US" sz="1800" b="1" dirty="0">
                <a:solidFill>
                  <a:srgbClr val="F05133"/>
                </a:solidFill>
                <a:latin typeface="Avenir Next LT Pro" panose="020B0504020202020204" pitchFamily="34" charset="77"/>
                <a:sym typeface="Wingdings" pitchFamily="2" charset="2"/>
              </a:rPr>
              <a:t> </a:t>
            </a:r>
            <a:r>
              <a:rPr lang="en-US" sz="1800" b="1" dirty="0" err="1">
                <a:solidFill>
                  <a:srgbClr val="F05133"/>
                </a:solidFill>
                <a:latin typeface="Avenir Next LT Pro" panose="020B0504020202020204" pitchFamily="34" charset="77"/>
                <a:sym typeface="Wingdings" pitchFamily="2" charset="2"/>
              </a:rPr>
              <a:t>tidak</a:t>
            </a:r>
            <a:r>
              <a:rPr lang="en-US" sz="1800" b="1" dirty="0">
                <a:solidFill>
                  <a:srgbClr val="F05133"/>
                </a:solidFill>
                <a:latin typeface="Avenir Next LT Pro" panose="020B0504020202020204" pitchFamily="34" charset="77"/>
                <a:sym typeface="Wingdings" pitchFamily="2" charset="2"/>
              </a:rPr>
              <a:t> </a:t>
            </a:r>
            <a:r>
              <a:rPr lang="en-US" sz="1800" b="1" dirty="0" err="1">
                <a:solidFill>
                  <a:srgbClr val="F05133"/>
                </a:solidFill>
                <a:latin typeface="Avenir Next LT Pro" panose="020B0504020202020204" pitchFamily="34" charset="77"/>
                <a:sym typeface="Wingdings" pitchFamily="2" charset="2"/>
              </a:rPr>
              <a:t>terbatas</a:t>
            </a:r>
            <a:r>
              <a:rPr lang="en-US" sz="1800" dirty="0">
                <a:latin typeface="Avenir Next LT Pro" panose="020B0504020202020204" pitchFamily="34" charset="77"/>
                <a:sym typeface="Wingdings" pitchFamily="2" charset="2"/>
              </a:rPr>
              <a:t>  </a:t>
            </a:r>
            <a:r>
              <a:rPr lang="en-US" sz="1800" b="1" dirty="0" err="1">
                <a:solidFill>
                  <a:srgbClr val="F05133"/>
                </a:solidFill>
                <a:latin typeface="Avenir Next LT Pro" panose="020B0504020202020204" pitchFamily="34" charset="77"/>
                <a:sym typeface="Wingdings" pitchFamily="2" charset="2"/>
              </a:rPr>
              <a:t>pertumbuhan</a:t>
            </a:r>
            <a:r>
              <a:rPr lang="en-US" sz="1800" b="1" dirty="0">
                <a:solidFill>
                  <a:srgbClr val="F05133"/>
                </a:solidFill>
                <a:latin typeface="Avenir Next LT Pro" panose="020B0504020202020204" pitchFamily="34" charset="77"/>
                <a:sym typeface="Wingdings" pitchFamily="2" charset="2"/>
              </a:rPr>
              <a:t> </a:t>
            </a:r>
            <a:r>
              <a:rPr lang="en-US" sz="1800" b="1" dirty="0" err="1">
                <a:solidFill>
                  <a:srgbClr val="F05133"/>
                </a:solidFill>
                <a:latin typeface="Avenir Next LT Pro" panose="020B0504020202020204" pitchFamily="34" charset="77"/>
                <a:sym typeface="Wingdings" pitchFamily="2" charset="2"/>
              </a:rPr>
              <a:t>ekonomi</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selalu</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dianggap</a:t>
            </a:r>
            <a:r>
              <a:rPr lang="en-US" sz="1800" dirty="0">
                <a:latin typeface="Avenir Next LT Pro" panose="020B0504020202020204" pitchFamily="34" charset="77"/>
                <a:sym typeface="Wingdings" pitchFamily="2" charset="2"/>
              </a:rPr>
              <a:t> “</a:t>
            </a:r>
            <a:r>
              <a:rPr lang="en-US" sz="1800" b="1" dirty="0" err="1">
                <a:solidFill>
                  <a:srgbClr val="F05133"/>
                </a:solidFill>
                <a:latin typeface="Avenir Next LT Pro" panose="020B0504020202020204" pitchFamily="34" charset="77"/>
                <a:sym typeface="Wingdings" pitchFamily="2" charset="2"/>
              </a:rPr>
              <a:t>bagus</a:t>
            </a:r>
            <a:r>
              <a:rPr lang="en-US" sz="1800" dirty="0">
                <a:latin typeface="Avenir Next LT Pro" panose="020B0504020202020204" pitchFamily="34" charset="77"/>
                <a:sym typeface="Wingdings" pitchFamily="2" charset="2"/>
              </a:rPr>
              <a:t>”.</a:t>
            </a:r>
          </a:p>
          <a:p>
            <a:pPr marL="358775" indent="-358775">
              <a:lnSpc>
                <a:spcPct val="120000"/>
              </a:lnSpc>
              <a:buFont typeface="Wingdings" pitchFamily="2" charset="2"/>
              <a:buChar char="q"/>
            </a:pPr>
            <a:r>
              <a:rPr lang="en-US" sz="1800" dirty="0" err="1">
                <a:latin typeface="Avenir Next LT Pro" panose="020B0504020202020204" pitchFamily="34" charset="77"/>
                <a:sym typeface="Wingdings" pitchFamily="2" charset="2"/>
              </a:rPr>
              <a:t>Keberhasilan</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manusia</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bergantung</a:t>
            </a:r>
            <a:r>
              <a:rPr lang="en-US" sz="1800" dirty="0">
                <a:latin typeface="Avenir Next LT Pro" panose="020B0504020202020204" pitchFamily="34" charset="77"/>
                <a:sym typeface="Wingdings" pitchFamily="2" charset="2"/>
              </a:rPr>
              <a:t> pada </a:t>
            </a:r>
            <a:r>
              <a:rPr lang="en-US" sz="1800" dirty="0" err="1">
                <a:latin typeface="Avenir Next LT Pro" panose="020B0504020202020204" pitchFamily="34" charset="77"/>
                <a:sym typeface="Wingdings" pitchFamily="2" charset="2"/>
              </a:rPr>
              <a:t>sejauh</a:t>
            </a:r>
            <a:r>
              <a:rPr lang="en-US" sz="1800" dirty="0">
                <a:latin typeface="Avenir Next LT Pro" panose="020B0504020202020204" pitchFamily="34" charset="77"/>
                <a:sym typeface="Wingdings" pitchFamily="2" charset="2"/>
              </a:rPr>
              <a:t> mana </a:t>
            </a:r>
            <a:r>
              <a:rPr lang="en-US" sz="1800" dirty="0" err="1">
                <a:latin typeface="Avenir Next LT Pro" panose="020B0504020202020204" pitchFamily="34" charset="77"/>
                <a:sym typeface="Wingdings" pitchFamily="2" charset="2"/>
              </a:rPr>
              <a:t>ia</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dapat</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memahami</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mengontrol</a:t>
            </a:r>
            <a:r>
              <a:rPr lang="en-US" sz="1800" dirty="0">
                <a:latin typeface="Avenir Next LT Pro" panose="020B0504020202020204" pitchFamily="34" charset="77"/>
                <a:sym typeface="Wingdings" pitchFamily="2" charset="2"/>
              </a:rPr>
              <a:t> dan </a:t>
            </a:r>
            <a:r>
              <a:rPr lang="en-US" sz="1800" dirty="0" err="1">
                <a:latin typeface="Avenir Next LT Pro" panose="020B0504020202020204" pitchFamily="34" charset="77"/>
                <a:sym typeface="Wingdings" pitchFamily="2" charset="2"/>
              </a:rPr>
              <a:t>mengelola</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sistem</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pendukung</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kehidupan</a:t>
            </a:r>
            <a:r>
              <a:rPr lang="en-US" sz="1800" dirty="0">
                <a:latin typeface="Avenir Next LT Pro" panose="020B0504020202020204" pitchFamily="34" charset="77"/>
                <a:sym typeface="Wingdings" pitchFamily="2" charset="2"/>
              </a:rPr>
              <a:t> </a:t>
            </a:r>
            <a:r>
              <a:rPr lang="en-US" sz="1800" dirty="0" err="1">
                <a:latin typeface="Avenir Next LT Pro" panose="020B0504020202020204" pitchFamily="34" charset="77"/>
                <a:sym typeface="Wingdings" pitchFamily="2" charset="2"/>
              </a:rPr>
              <a:t>untuk</a:t>
            </a:r>
            <a:r>
              <a:rPr lang="en-US" sz="1800" dirty="0">
                <a:latin typeface="Avenir Next LT Pro" panose="020B0504020202020204" pitchFamily="34" charset="77"/>
                <a:sym typeface="Wingdings" pitchFamily="2" charset="2"/>
              </a:rPr>
              <a:t> </a:t>
            </a:r>
            <a:r>
              <a:rPr lang="en-US" sz="1800" b="1" dirty="0" err="1">
                <a:solidFill>
                  <a:srgbClr val="F05133"/>
                </a:solidFill>
                <a:latin typeface="Avenir Next LT Pro" panose="020B0504020202020204" pitchFamily="34" charset="77"/>
                <a:sym typeface="Wingdings" pitchFamily="2" charset="2"/>
              </a:rPr>
              <a:t>keuntungan</a:t>
            </a:r>
            <a:r>
              <a:rPr lang="en-US" sz="1800" b="1" dirty="0">
                <a:solidFill>
                  <a:srgbClr val="F05133"/>
                </a:solidFill>
                <a:latin typeface="Avenir Next LT Pro" panose="020B0504020202020204" pitchFamily="34" charset="77"/>
                <a:sym typeface="Wingdings" pitchFamily="2" charset="2"/>
              </a:rPr>
              <a:t> </a:t>
            </a:r>
            <a:r>
              <a:rPr lang="en-US" sz="1800" b="1" dirty="0" err="1">
                <a:solidFill>
                  <a:srgbClr val="F05133"/>
                </a:solidFill>
                <a:latin typeface="Avenir Next LT Pro" panose="020B0504020202020204" pitchFamily="34" charset="77"/>
                <a:sym typeface="Wingdings" pitchFamily="2" charset="2"/>
              </a:rPr>
              <a:t>manusia</a:t>
            </a:r>
            <a:r>
              <a:rPr lang="en-US" sz="1800" b="1" dirty="0">
                <a:solidFill>
                  <a:srgbClr val="F05133"/>
                </a:solidFill>
                <a:latin typeface="Avenir Next LT Pro" panose="020B0504020202020204" pitchFamily="34" charset="77"/>
                <a:sym typeface="Wingdings" pitchFamily="2" charset="2"/>
              </a:rPr>
              <a:t> </a:t>
            </a:r>
            <a:r>
              <a:rPr lang="en-US" sz="1800" b="1" dirty="0" err="1">
                <a:solidFill>
                  <a:srgbClr val="F05133"/>
                </a:solidFill>
                <a:latin typeface="Avenir Next LT Pro" panose="020B0504020202020204" pitchFamily="34" charset="77"/>
                <a:sym typeface="Wingdings" pitchFamily="2" charset="2"/>
              </a:rPr>
              <a:t>semata</a:t>
            </a:r>
            <a:r>
              <a:rPr lang="en-US" sz="1800" dirty="0">
                <a:latin typeface="Avenir Next LT Pro" panose="020B0504020202020204" pitchFamily="34" charset="77"/>
                <a:sym typeface="Wingdings" pitchFamily="2" charset="2"/>
              </a:rPr>
              <a:t>.</a:t>
            </a:r>
          </a:p>
        </p:txBody>
      </p:sp>
      <p:sp>
        <p:nvSpPr>
          <p:cNvPr id="8" name="TextBox 7">
            <a:extLst>
              <a:ext uri="{FF2B5EF4-FFF2-40B4-BE49-F238E27FC236}">
                <a16:creationId xmlns:a16="http://schemas.microsoft.com/office/drawing/2014/main" id="{638D27E6-8597-C743-A247-59BE2FA93D46}"/>
              </a:ext>
            </a:extLst>
          </p:cNvPr>
          <p:cNvSpPr txBox="1"/>
          <p:nvPr/>
        </p:nvSpPr>
        <p:spPr>
          <a:xfrm>
            <a:off x="328246" y="6581001"/>
            <a:ext cx="1186375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Dirangkum</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dari</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Miller &amp;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Spoolman</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(2016) Bab 23 &amp; 25</a:t>
            </a:r>
          </a:p>
        </p:txBody>
      </p:sp>
    </p:spTree>
    <p:extLst>
      <p:ext uri="{BB962C8B-B14F-4D97-AF65-F5344CB8AC3E}">
        <p14:creationId xmlns:p14="http://schemas.microsoft.com/office/powerpoint/2010/main" val="313842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marL="541338" indent="-541338">
              <a:lnSpc>
                <a:spcPct val="100000"/>
              </a:lnSpc>
            </a:pPr>
            <a:r>
              <a:rPr lang="en-US" sz="2400" dirty="0">
                <a:latin typeface="Avenir Next LT Pro" panose="020B0504020202020204" pitchFamily="34" charset="77"/>
              </a:rPr>
              <a:t>1b. 	</a:t>
            </a:r>
            <a:r>
              <a:rPr lang="en-US" sz="2400" i="1" dirty="0">
                <a:latin typeface="Avenir Next LT Pro" panose="020B0504020202020204" pitchFamily="34" charset="77"/>
              </a:rPr>
              <a:t>Stewardship Worldviews </a:t>
            </a:r>
          </a:p>
        </p:txBody>
      </p:sp>
      <p:sp>
        <p:nvSpPr>
          <p:cNvPr id="3" name="Content Placeholder 2">
            <a:extLst>
              <a:ext uri="{FF2B5EF4-FFF2-40B4-BE49-F238E27FC236}">
                <a16:creationId xmlns:a16="http://schemas.microsoft.com/office/drawing/2014/main" id="{72AD897A-01C0-D349-84F9-16E765DCB134}"/>
              </a:ext>
            </a:extLst>
          </p:cNvPr>
          <p:cNvSpPr>
            <a:spLocks noGrp="1"/>
          </p:cNvSpPr>
          <p:nvPr>
            <p:ph idx="1"/>
          </p:nvPr>
        </p:nvSpPr>
        <p:spPr>
          <a:xfrm>
            <a:off x="513567" y="1825624"/>
            <a:ext cx="5085567" cy="4351338"/>
          </a:xfrm>
          <a:prstGeom prst="roundRect">
            <a:avLst>
              <a:gd name="adj" fmla="val 3158"/>
            </a:avLst>
          </a:prstGeom>
          <a:solidFill>
            <a:schemeClr val="bg1"/>
          </a:solidFill>
        </p:spPr>
        <p:txBody>
          <a:bodyPr anchor="t">
            <a:noAutofit/>
          </a:bodyPr>
          <a:lstStyle/>
          <a:p>
            <a:pPr marL="358775" indent="-358775">
              <a:lnSpc>
                <a:spcPct val="120000"/>
              </a:lnSpc>
              <a:buFont typeface="Wingdings" pitchFamily="2" charset="2"/>
              <a:buChar char="q"/>
            </a:pP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dirty="0" err="1">
                <a:latin typeface="Avenir Next LT Pro" panose="020B0504020202020204" pitchFamily="34" charset="77"/>
              </a:rPr>
              <a:t>memiliki</a:t>
            </a:r>
            <a:r>
              <a:rPr lang="en-US" sz="1800" dirty="0">
                <a:latin typeface="Avenir Next LT Pro" panose="020B0504020202020204" pitchFamily="34" charset="77"/>
              </a:rPr>
              <a:t> </a:t>
            </a:r>
            <a:r>
              <a:rPr lang="en-US" sz="1800" dirty="0" err="1">
                <a:latin typeface="Avenir Next LT Pro" panose="020B0504020202020204" pitchFamily="34" charset="77"/>
              </a:rPr>
              <a:t>tanggungjawab</a:t>
            </a:r>
            <a:r>
              <a:rPr lang="en-US" sz="1800" dirty="0">
                <a:latin typeface="Avenir Next LT Pro" panose="020B0504020202020204" pitchFamily="34" charset="77"/>
              </a:rPr>
              <a:t> </a:t>
            </a:r>
            <a:r>
              <a:rPr lang="en-US" sz="1800" dirty="0" err="1">
                <a:latin typeface="Avenir Next LT Pro" panose="020B0504020202020204" pitchFamily="34" charset="77"/>
              </a:rPr>
              <a:t>etika</a:t>
            </a:r>
            <a:r>
              <a:rPr lang="en-US" sz="1800" dirty="0">
                <a:latin typeface="Avenir Next LT Pro" panose="020B0504020202020204" pitchFamily="34" charset="77"/>
              </a:rPr>
              <a:t> </a:t>
            </a:r>
            <a:r>
              <a:rPr lang="en-US" sz="1800" dirty="0" err="1">
                <a:latin typeface="Avenir Next LT Pro" panose="020B0504020202020204" pitchFamily="34" charset="77"/>
              </a:rPr>
              <a:t>sebagai</a:t>
            </a:r>
            <a:r>
              <a:rPr lang="en-US" sz="1800" dirty="0">
                <a:latin typeface="Avenir Next LT Pro" panose="020B0504020202020204" pitchFamily="34" charset="77"/>
              </a:rPr>
              <a:t> manager di </a:t>
            </a:r>
            <a:r>
              <a:rPr lang="en-US" sz="1800" dirty="0" err="1">
                <a:latin typeface="Avenir Next LT Pro" panose="020B0504020202020204" pitchFamily="34" charset="77"/>
              </a:rPr>
              <a:t>muka</a:t>
            </a:r>
            <a:r>
              <a:rPr lang="en-US" sz="1800" dirty="0">
                <a:latin typeface="Avenir Next LT Pro" panose="020B0504020202020204" pitchFamily="34" charset="77"/>
              </a:rPr>
              <a:t> </a:t>
            </a:r>
            <a:r>
              <a:rPr lang="en-US" sz="1800" dirty="0" err="1">
                <a:latin typeface="Avenir Next LT Pro" panose="020B0504020202020204" pitchFamily="34" charset="77"/>
              </a:rPr>
              <a:t>Bumi</a:t>
            </a:r>
            <a:r>
              <a:rPr lang="en-US" sz="1800" dirty="0">
                <a:latin typeface="Avenir Next LT Pro" panose="020B0504020202020204" pitchFamily="34" charset="77"/>
              </a:rPr>
              <a:t>, yang </a:t>
            </a:r>
            <a:r>
              <a:rPr lang="en-US" sz="1800" dirty="0" err="1">
                <a:latin typeface="Avenir Next LT Pro" panose="020B0504020202020204" pitchFamily="34" charset="77"/>
              </a:rPr>
              <a:t>kesuksesannya</a:t>
            </a:r>
            <a:r>
              <a:rPr lang="en-US" sz="1800" dirty="0">
                <a:latin typeface="Avenir Next LT Pro" panose="020B0504020202020204" pitchFamily="34" charset="77"/>
              </a:rPr>
              <a:t> </a:t>
            </a:r>
            <a:r>
              <a:rPr lang="en-US" sz="1800" dirty="0" err="1">
                <a:latin typeface="Avenir Next LT Pro" panose="020B0504020202020204" pitchFamily="34" charset="77"/>
              </a:rPr>
              <a:t>ditentungan</a:t>
            </a:r>
            <a:r>
              <a:rPr lang="en-US" sz="1800" dirty="0">
                <a:latin typeface="Avenir Next LT Pro" panose="020B0504020202020204" pitchFamily="34" charset="77"/>
              </a:rPr>
              <a:t> oleh </a:t>
            </a:r>
            <a:r>
              <a:rPr lang="en-US" sz="1800" dirty="0" err="1">
                <a:latin typeface="Avenir Next LT Pro" panose="020B0504020202020204" pitchFamily="34" charset="77"/>
              </a:rPr>
              <a:t>sebaik</a:t>
            </a:r>
            <a:r>
              <a:rPr lang="en-US" sz="1800" dirty="0">
                <a:latin typeface="Avenir Next LT Pro" panose="020B0504020202020204" pitchFamily="34" charset="77"/>
              </a:rPr>
              <a:t> </a:t>
            </a:r>
            <a:r>
              <a:rPr lang="en-US" sz="1800" dirty="0" err="1">
                <a:latin typeface="Avenir Next LT Pro" panose="020B0504020202020204" pitchFamily="34" charset="77"/>
              </a:rPr>
              <a:t>apa</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dirty="0" err="1">
                <a:latin typeface="Avenir Next LT Pro" panose="020B0504020202020204" pitchFamily="34" charset="77"/>
              </a:rPr>
              <a:t>mengelola</a:t>
            </a:r>
            <a:r>
              <a:rPr lang="en-US" sz="1800" dirty="0">
                <a:latin typeface="Avenir Next LT Pro" panose="020B0504020202020204" pitchFamily="34" charset="77"/>
              </a:rPr>
              <a:t> </a:t>
            </a:r>
            <a:r>
              <a:rPr lang="en-US" sz="1800" dirty="0" err="1">
                <a:latin typeface="Avenir Next LT Pro" panose="020B0504020202020204" pitchFamily="34" charset="77"/>
              </a:rPr>
              <a:t>alam</a:t>
            </a:r>
            <a:r>
              <a:rPr lang="en-US" sz="1800" dirty="0">
                <a:latin typeface="Avenir Next LT Pro" panose="020B0504020202020204" pitchFamily="34" charset="77"/>
              </a:rPr>
              <a:t> </a:t>
            </a:r>
            <a:r>
              <a:rPr lang="en-US" sz="1800" dirty="0" err="1">
                <a:latin typeface="Avenir Next LT Pro" panose="020B0504020202020204" pitchFamily="34" charset="77"/>
              </a:rPr>
              <a:t>untuk</a:t>
            </a:r>
            <a:r>
              <a:rPr lang="en-US" sz="1800" dirty="0">
                <a:latin typeface="Avenir Next LT Pro" panose="020B0504020202020204" pitchFamily="34" charset="77"/>
              </a:rPr>
              <a:t> </a:t>
            </a:r>
            <a:r>
              <a:rPr lang="en-US" sz="1800" dirty="0" err="1">
                <a:latin typeface="Avenir Next LT Pro" panose="020B0504020202020204" pitchFamily="34" charset="77"/>
              </a:rPr>
              <a:t>keuntungan</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dan </a:t>
            </a:r>
            <a:r>
              <a:rPr lang="en-US" sz="1800" dirty="0" err="1">
                <a:latin typeface="Avenir Next LT Pro" panose="020B0504020202020204" pitchFamily="34" charset="77"/>
              </a:rPr>
              <a:t>alam</a:t>
            </a:r>
            <a:r>
              <a:rPr lang="en-US" sz="1800" dirty="0">
                <a:latin typeface="Avenir Next LT Pro" panose="020B0504020202020204" pitchFamily="34" charset="77"/>
              </a:rPr>
              <a:t>.</a:t>
            </a:r>
          </a:p>
          <a:p>
            <a:pPr marL="358775" indent="-358775">
              <a:lnSpc>
                <a:spcPct val="120000"/>
              </a:lnSpc>
              <a:buFont typeface="Wingdings" pitchFamily="2" charset="2"/>
              <a:buChar char="q"/>
            </a:pPr>
            <a:r>
              <a:rPr lang="en-US" sz="1800" dirty="0" err="1">
                <a:latin typeface="Avenir Next LT Pro" panose="020B0504020202020204" pitchFamily="34" charset="77"/>
              </a:rPr>
              <a:t>Pandangan</a:t>
            </a:r>
            <a:r>
              <a:rPr lang="en-US" sz="1800" dirty="0">
                <a:latin typeface="Avenir Next LT Pro" panose="020B0504020202020204" pitchFamily="34" charset="77"/>
              </a:rPr>
              <a:t> </a:t>
            </a:r>
            <a:r>
              <a:rPr lang="en-US" sz="1800" dirty="0" err="1">
                <a:latin typeface="Avenir Next LT Pro" panose="020B0504020202020204" pitchFamily="34" charset="77"/>
              </a:rPr>
              <a:t>bahwa</a:t>
            </a:r>
            <a:r>
              <a:rPr lang="en-US" sz="1800" dirty="0">
                <a:latin typeface="Avenir Next LT Pro" panose="020B0504020202020204" pitchFamily="34" charset="77"/>
              </a:rPr>
              <a:t> </a:t>
            </a:r>
            <a:r>
              <a:rPr lang="en-US" sz="1800" dirty="0" err="1">
                <a:latin typeface="Avenir Next LT Pro" panose="020B0504020202020204" pitchFamily="34" charset="77"/>
              </a:rPr>
              <a:t>kemungkinan</a:t>
            </a:r>
            <a:r>
              <a:rPr lang="en-US" sz="1800" dirty="0">
                <a:latin typeface="Avenir Next LT Pro" panose="020B0504020202020204" pitchFamily="34" charset="77"/>
              </a:rPr>
              <a:t> SDA </a:t>
            </a:r>
            <a:r>
              <a:rPr lang="en-US" sz="1800" dirty="0" err="1">
                <a:latin typeface="Avenir Next LT Pro" panose="020B0504020202020204" pitchFamily="34" charset="77"/>
              </a:rPr>
              <a:t>tidak</a:t>
            </a:r>
            <a:r>
              <a:rPr lang="en-US" sz="1800" dirty="0">
                <a:latin typeface="Avenir Next LT Pro" panose="020B0504020202020204" pitchFamily="34" charset="77"/>
              </a:rPr>
              <a:t> </a:t>
            </a:r>
            <a:r>
              <a:rPr lang="en-US" sz="1800" dirty="0" err="1">
                <a:latin typeface="Avenir Next LT Pro" panose="020B0504020202020204" pitchFamily="34" charset="77"/>
              </a:rPr>
              <a:t>akan</a:t>
            </a:r>
            <a:r>
              <a:rPr lang="en-US" sz="1800" dirty="0">
                <a:latin typeface="Avenir Next LT Pro" panose="020B0504020202020204" pitchFamily="34" charset="77"/>
              </a:rPr>
              <a:t> </a:t>
            </a:r>
            <a:r>
              <a:rPr lang="en-US" sz="1800" dirty="0" err="1">
                <a:latin typeface="Avenir Next LT Pro" panose="020B0504020202020204" pitchFamily="34" charset="77"/>
              </a:rPr>
              <a:t>pernah</a:t>
            </a:r>
            <a:r>
              <a:rPr lang="en-US" sz="1800" dirty="0">
                <a:latin typeface="Avenir Next LT Pro" panose="020B0504020202020204" pitchFamily="34" charset="77"/>
              </a:rPr>
              <a:t> </a:t>
            </a:r>
            <a:r>
              <a:rPr lang="en-US" sz="1800" dirty="0" err="1">
                <a:latin typeface="Avenir Next LT Pro" panose="020B0504020202020204" pitchFamily="34" charset="77"/>
              </a:rPr>
              <a:t>habis</a:t>
            </a:r>
            <a:r>
              <a:rPr lang="en-US" sz="1800" dirty="0">
                <a:latin typeface="Avenir Next LT Pro" panose="020B0504020202020204" pitchFamily="34" charset="77"/>
              </a:rPr>
              <a:t>, </a:t>
            </a:r>
            <a:r>
              <a:rPr lang="en-US" sz="1800" dirty="0" err="1">
                <a:latin typeface="Avenir Next LT Pro" panose="020B0504020202020204" pitchFamily="34" charset="77"/>
              </a:rPr>
              <a:t>namun</a:t>
            </a:r>
            <a:r>
              <a:rPr lang="en-US" sz="1800" dirty="0">
                <a:latin typeface="Avenir Next LT Pro" panose="020B0504020202020204" pitchFamily="34" charset="77"/>
              </a:rPr>
              <a:t> </a:t>
            </a:r>
            <a:r>
              <a:rPr lang="en-US" sz="1800" dirty="0" err="1">
                <a:latin typeface="Avenir Next LT Pro" panose="020B0504020202020204" pitchFamily="34" charset="77"/>
              </a:rPr>
              <a:t>tetap</a:t>
            </a:r>
            <a:r>
              <a:rPr lang="en-US" sz="1800" dirty="0">
                <a:latin typeface="Avenir Next LT Pro" panose="020B0504020202020204" pitchFamily="34" charset="77"/>
              </a:rPr>
              <a:t> </a:t>
            </a:r>
            <a:r>
              <a:rPr lang="en-US" sz="1800" dirty="0" err="1">
                <a:latin typeface="Avenir Next LT Pro" panose="020B0504020202020204" pitchFamily="34" charset="77"/>
              </a:rPr>
              <a:t>tidak</a:t>
            </a:r>
            <a:r>
              <a:rPr lang="en-US" sz="1800" dirty="0">
                <a:latin typeface="Avenir Next LT Pro" panose="020B0504020202020204" pitchFamily="34" charset="77"/>
              </a:rPr>
              <a:t> </a:t>
            </a:r>
            <a:r>
              <a:rPr lang="en-US" sz="1800" dirty="0" err="1">
                <a:latin typeface="Avenir Next LT Pro" panose="020B0504020202020204" pitchFamily="34" charset="77"/>
              </a:rPr>
              <a:t>boleh</a:t>
            </a:r>
            <a:r>
              <a:rPr lang="en-US" sz="1800" dirty="0">
                <a:latin typeface="Avenir Next LT Pro" panose="020B0504020202020204" pitchFamily="34" charset="77"/>
              </a:rPr>
              <a:t> </a:t>
            </a:r>
            <a:r>
              <a:rPr lang="en-US" sz="1800" dirty="0" err="1">
                <a:latin typeface="Avenir Next LT Pro" panose="020B0504020202020204" pitchFamily="34" charset="77"/>
              </a:rPr>
              <a:t>digunakan</a:t>
            </a:r>
            <a:r>
              <a:rPr lang="en-US" sz="1800" dirty="0">
                <a:latin typeface="Avenir Next LT Pro" panose="020B0504020202020204" pitchFamily="34" charset="77"/>
              </a:rPr>
              <a:t> </a:t>
            </a:r>
            <a:r>
              <a:rPr lang="en-US" sz="1800" dirty="0" err="1">
                <a:latin typeface="Avenir Next LT Pro" panose="020B0504020202020204" pitchFamily="34" charset="77"/>
              </a:rPr>
              <a:t>secara</a:t>
            </a:r>
            <a:r>
              <a:rPr lang="en-US" sz="1800" dirty="0">
                <a:latin typeface="Avenir Next LT Pro" panose="020B0504020202020204" pitchFamily="34" charset="77"/>
              </a:rPr>
              <a:t> </a:t>
            </a:r>
            <a:r>
              <a:rPr lang="en-US" sz="1800" dirty="0" err="1">
                <a:latin typeface="Avenir Next LT Pro" panose="020B0504020202020204" pitchFamily="34" charset="77"/>
              </a:rPr>
              <a:t>boros</a:t>
            </a:r>
            <a:r>
              <a:rPr lang="en-US" sz="1800" dirty="0">
                <a:latin typeface="Avenir Next LT Pro" panose="020B0504020202020204" pitchFamily="34" charset="77"/>
              </a:rPr>
              <a:t>.</a:t>
            </a:r>
          </a:p>
          <a:p>
            <a:pPr marL="358775" indent="-358775">
              <a:lnSpc>
                <a:spcPct val="120000"/>
              </a:lnSpc>
              <a:buFont typeface="Wingdings" pitchFamily="2" charset="2"/>
              <a:buChar char="q"/>
            </a:pPr>
            <a:r>
              <a:rPr lang="en-US" sz="1800" dirty="0" err="1">
                <a:latin typeface="Avenir Next LT Pro" panose="020B0504020202020204" pitchFamily="34" charset="77"/>
              </a:rPr>
              <a:t>Mendukung</a:t>
            </a:r>
            <a:r>
              <a:rPr lang="en-US" sz="1800" dirty="0">
                <a:latin typeface="Avenir Next LT Pro" panose="020B0504020202020204" pitchFamily="34" charset="77"/>
              </a:rPr>
              <a:t> </a:t>
            </a:r>
            <a:r>
              <a:rPr lang="en-US" sz="1800" dirty="0" err="1">
                <a:latin typeface="Avenir Next LT Pro" panose="020B0504020202020204" pitchFamily="34" charset="77"/>
              </a:rPr>
              <a:t>pertumbuhan</a:t>
            </a:r>
            <a:r>
              <a:rPr lang="en-US" sz="1800" dirty="0">
                <a:latin typeface="Avenir Next LT Pro" panose="020B0504020202020204" pitchFamily="34" charset="77"/>
              </a:rPr>
              <a:t> </a:t>
            </a:r>
            <a:r>
              <a:rPr lang="en-US" sz="1800" dirty="0" err="1">
                <a:latin typeface="Avenir Next LT Pro" panose="020B0504020202020204" pitchFamily="34" charset="77"/>
              </a:rPr>
              <a:t>ekonomi</a:t>
            </a:r>
            <a:r>
              <a:rPr lang="en-US" sz="1800" dirty="0">
                <a:latin typeface="Avenir Next LT Pro" panose="020B0504020202020204" pitchFamily="34" charset="77"/>
              </a:rPr>
              <a:t> yang </a:t>
            </a:r>
            <a:r>
              <a:rPr lang="en-US" sz="1800" dirty="0" err="1">
                <a:latin typeface="Avenir Next LT Pro" panose="020B0504020202020204" pitchFamily="34" charset="77"/>
              </a:rPr>
              <a:t>ramah</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 </a:t>
            </a:r>
            <a:r>
              <a:rPr lang="en-US" sz="1800" dirty="0" err="1">
                <a:latin typeface="Avenir Next LT Pro" panose="020B0504020202020204" pitchFamily="34" charset="77"/>
              </a:rPr>
              <a:t>menentang</a:t>
            </a:r>
            <a:r>
              <a:rPr lang="en-US" sz="1800" dirty="0">
                <a:latin typeface="Avenir Next LT Pro" panose="020B0504020202020204" pitchFamily="34" charset="77"/>
              </a:rPr>
              <a:t> </a:t>
            </a:r>
            <a:r>
              <a:rPr lang="en-US" sz="1800" dirty="0" err="1">
                <a:latin typeface="Avenir Next LT Pro" panose="020B0504020202020204" pitchFamily="34" charset="77"/>
              </a:rPr>
              <a:t>pertumbuhan</a:t>
            </a:r>
            <a:r>
              <a:rPr lang="en-US" sz="1800" dirty="0">
                <a:latin typeface="Avenir Next LT Pro" panose="020B0504020202020204" pitchFamily="34" charset="77"/>
              </a:rPr>
              <a:t> </a:t>
            </a:r>
            <a:r>
              <a:rPr lang="en-US" sz="1800" dirty="0" err="1">
                <a:latin typeface="Avenir Next LT Pro" panose="020B0504020202020204" pitchFamily="34" charset="77"/>
              </a:rPr>
              <a:t>ekonomi</a:t>
            </a:r>
            <a:r>
              <a:rPr lang="en-US" sz="1800" dirty="0">
                <a:latin typeface="Avenir Next LT Pro" panose="020B0504020202020204" pitchFamily="34" charset="77"/>
              </a:rPr>
              <a:t> yang </a:t>
            </a:r>
            <a:r>
              <a:rPr lang="en-US" sz="1800" dirty="0" err="1">
                <a:latin typeface="Avenir Next LT Pro" panose="020B0504020202020204" pitchFamily="34" charset="77"/>
              </a:rPr>
              <a:t>berbahaya</a:t>
            </a:r>
            <a:r>
              <a:rPr lang="en-US" sz="1800" dirty="0">
                <a:latin typeface="Avenir Next LT Pro" panose="020B0504020202020204" pitchFamily="34" charset="77"/>
              </a:rPr>
              <a:t> </a:t>
            </a:r>
            <a:r>
              <a:rPr lang="en-US" sz="1800" dirty="0" err="1">
                <a:latin typeface="Avenir Next LT Pro" panose="020B0504020202020204" pitchFamily="34" charset="77"/>
              </a:rPr>
              <a:t>bagi</a:t>
            </a:r>
            <a:r>
              <a:rPr lang="en-US" sz="1800" dirty="0">
                <a:latin typeface="Avenir Next LT Pro" panose="020B0504020202020204" pitchFamily="34" charset="77"/>
              </a:rPr>
              <a:t> </a:t>
            </a:r>
            <a:r>
              <a:rPr lang="en-US" sz="1800" dirty="0" err="1">
                <a:latin typeface="Avenir Next LT Pro" panose="020B0504020202020204" pitchFamily="34" charset="77"/>
              </a:rPr>
              <a:t>lingkungan</a:t>
            </a:r>
            <a:r>
              <a:rPr lang="en-US" sz="1800" dirty="0">
                <a:latin typeface="Avenir Next LT Pro" panose="020B0504020202020204" pitchFamily="34" charset="77"/>
              </a:rPr>
              <a:t>.</a:t>
            </a:r>
          </a:p>
        </p:txBody>
      </p:sp>
      <p:pic>
        <p:nvPicPr>
          <p:cNvPr id="1028" name="Picture 4" descr="TAMUCC Wiki - AndrewGarcia - TuesdayFebruary28">
            <a:extLst>
              <a:ext uri="{FF2B5EF4-FFF2-40B4-BE49-F238E27FC236}">
                <a16:creationId xmlns:a16="http://schemas.microsoft.com/office/drawing/2014/main" id="{4D75457B-FF9E-444D-BEA0-3A453B87467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592868" y="501042"/>
            <a:ext cx="5085565" cy="4696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2F7687-24BD-964D-9F17-D317768CA716}"/>
              </a:ext>
            </a:extLst>
          </p:cNvPr>
          <p:cNvSpPr txBox="1"/>
          <p:nvPr/>
        </p:nvSpPr>
        <p:spPr>
          <a:xfrm>
            <a:off x="6592868" y="5253632"/>
            <a:ext cx="5085564" cy="923330"/>
          </a:xfrm>
          <a:prstGeom prst="rect">
            <a:avLst/>
          </a:prstGeom>
          <a:noFill/>
        </p:spPr>
        <p:txBody>
          <a:bodyPr wrap="square" rtlCol="0">
            <a:spAutoFit/>
          </a:bodyPr>
          <a:lstStyle/>
          <a:p>
            <a:pPr algn="ctr"/>
            <a:r>
              <a:rPr lang="en-US" dirty="0" err="1">
                <a:latin typeface="Avenir Next LT Pro" panose="020B0504020202020204" pitchFamily="34" charset="77"/>
              </a:rPr>
              <a:t>Meski</a:t>
            </a:r>
            <a:r>
              <a:rPr lang="en-US" dirty="0">
                <a:latin typeface="Avenir Next LT Pro" panose="020B0504020202020204" pitchFamily="34" charset="77"/>
              </a:rPr>
              <a:t> </a:t>
            </a:r>
            <a:r>
              <a:rPr lang="en-US" dirty="0" err="1">
                <a:latin typeface="Avenir Next LT Pro" panose="020B0504020202020204" pitchFamily="34" charset="77"/>
              </a:rPr>
              <a:t>demikian</a:t>
            </a:r>
            <a:r>
              <a:rPr lang="en-US" dirty="0">
                <a:latin typeface="Avenir Next LT Pro" panose="020B0504020202020204" pitchFamily="34" charset="77"/>
              </a:rPr>
              <a:t>, </a:t>
            </a:r>
            <a:r>
              <a:rPr lang="en-US" dirty="0" err="1">
                <a:latin typeface="Avenir Next LT Pro" panose="020B0504020202020204" pitchFamily="34" charset="77"/>
              </a:rPr>
              <a:t>tetap</a:t>
            </a:r>
            <a:r>
              <a:rPr lang="en-US" dirty="0">
                <a:latin typeface="Avenir Next LT Pro" panose="020B0504020202020204" pitchFamily="34" charset="77"/>
              </a:rPr>
              <a:t> </a:t>
            </a:r>
            <a:r>
              <a:rPr lang="en-US" dirty="0" err="1">
                <a:latin typeface="Avenir Next LT Pro" panose="020B0504020202020204" pitchFamily="34" charset="77"/>
              </a:rPr>
              <a:t>manusia</a:t>
            </a:r>
            <a:r>
              <a:rPr lang="en-US" dirty="0">
                <a:latin typeface="Avenir Next LT Pro" panose="020B0504020202020204" pitchFamily="34" charset="77"/>
              </a:rPr>
              <a:t> </a:t>
            </a:r>
            <a:r>
              <a:rPr lang="en-US" dirty="0" err="1">
                <a:latin typeface="Avenir Next LT Pro" panose="020B0504020202020204" pitchFamily="34" charset="77"/>
              </a:rPr>
              <a:t>dianggap</a:t>
            </a:r>
            <a:r>
              <a:rPr lang="en-US" dirty="0">
                <a:latin typeface="Avenir Next LT Pro" panose="020B0504020202020204" pitchFamily="34" charset="77"/>
              </a:rPr>
              <a:t> </a:t>
            </a:r>
            <a:r>
              <a:rPr lang="en-US" dirty="0" err="1">
                <a:latin typeface="Avenir Next LT Pro" panose="020B0504020202020204" pitchFamily="34" charset="77"/>
              </a:rPr>
              <a:t>sebagai</a:t>
            </a:r>
            <a:r>
              <a:rPr lang="en-US" dirty="0">
                <a:latin typeface="Avenir Next LT Pro" panose="020B0504020202020204" pitchFamily="34" charset="77"/>
              </a:rPr>
              <a:t> </a:t>
            </a:r>
            <a:r>
              <a:rPr lang="en-US" dirty="0" err="1">
                <a:latin typeface="Avenir Next LT Pro" panose="020B0504020202020204" pitchFamily="34" charset="77"/>
              </a:rPr>
              <a:t>spesies</a:t>
            </a:r>
            <a:r>
              <a:rPr lang="en-US" dirty="0">
                <a:latin typeface="Avenir Next LT Pro" panose="020B0504020202020204" pitchFamily="34" charset="77"/>
              </a:rPr>
              <a:t> yang </a:t>
            </a:r>
            <a:r>
              <a:rPr lang="en-US" dirty="0" err="1">
                <a:latin typeface="Avenir Next LT Pro" panose="020B0504020202020204" pitchFamily="34" charset="77"/>
              </a:rPr>
              <a:t>lebih</a:t>
            </a:r>
            <a:r>
              <a:rPr lang="en-US" dirty="0">
                <a:latin typeface="Avenir Next LT Pro" panose="020B0504020202020204" pitchFamily="34" charset="77"/>
              </a:rPr>
              <a:t> </a:t>
            </a:r>
            <a:r>
              <a:rPr lang="en-US" dirty="0" err="1">
                <a:latin typeface="Avenir Next LT Pro" panose="020B0504020202020204" pitchFamily="34" charset="77"/>
              </a:rPr>
              <a:t>tinggi</a:t>
            </a:r>
            <a:r>
              <a:rPr lang="en-US" dirty="0">
                <a:latin typeface="Avenir Next LT Pro" panose="020B0504020202020204" pitchFamily="34" charset="77"/>
              </a:rPr>
              <a:t>/</a:t>
            </a:r>
            <a:r>
              <a:rPr lang="en-US" dirty="0" err="1">
                <a:latin typeface="Avenir Next LT Pro" panose="020B0504020202020204" pitchFamily="34" charset="77"/>
              </a:rPr>
              <a:t>penting</a:t>
            </a:r>
            <a:r>
              <a:rPr lang="en-US" dirty="0">
                <a:latin typeface="Avenir Next LT Pro" panose="020B0504020202020204" pitchFamily="34" charset="77"/>
              </a:rPr>
              <a:t> </a:t>
            </a:r>
            <a:r>
              <a:rPr lang="en-US" dirty="0" err="1">
                <a:latin typeface="Avenir Next LT Pro" panose="020B0504020202020204" pitchFamily="34" charset="77"/>
              </a:rPr>
              <a:t>dari</a:t>
            </a:r>
            <a:r>
              <a:rPr lang="en-US" dirty="0">
                <a:latin typeface="Avenir Next LT Pro" panose="020B0504020202020204" pitchFamily="34" charset="77"/>
              </a:rPr>
              <a:t> </a:t>
            </a:r>
            <a:r>
              <a:rPr lang="en-US" dirty="0" err="1">
                <a:latin typeface="Avenir Next LT Pro" panose="020B0504020202020204" pitchFamily="34" charset="77"/>
              </a:rPr>
              <a:t>organisme</a:t>
            </a:r>
            <a:r>
              <a:rPr lang="en-US" dirty="0">
                <a:latin typeface="Avenir Next LT Pro" panose="020B0504020202020204" pitchFamily="34" charset="77"/>
              </a:rPr>
              <a:t> lain.</a:t>
            </a:r>
          </a:p>
        </p:txBody>
      </p:sp>
      <p:sp>
        <p:nvSpPr>
          <p:cNvPr id="10" name="TextBox 9">
            <a:extLst>
              <a:ext uri="{FF2B5EF4-FFF2-40B4-BE49-F238E27FC236}">
                <a16:creationId xmlns:a16="http://schemas.microsoft.com/office/drawing/2014/main" id="{E769B721-9194-2343-8DBE-443962B3C9AB}"/>
              </a:ext>
            </a:extLst>
          </p:cNvPr>
          <p:cNvSpPr txBox="1"/>
          <p:nvPr/>
        </p:nvSpPr>
        <p:spPr>
          <a:xfrm>
            <a:off x="4583905" y="6581001"/>
            <a:ext cx="7608095" cy="276999"/>
          </a:xfrm>
          <a:prstGeom prst="rect">
            <a:avLst/>
          </a:prstGeom>
          <a:noFill/>
        </p:spPr>
        <p:txBody>
          <a:bodyPr wrap="square">
            <a:spAutoFit/>
          </a:bodyPr>
          <a:lstStyle/>
          <a:p>
            <a:pPr algn="r"/>
            <a:r>
              <a:rPr lang="en-US" sz="1200" dirty="0" err="1">
                <a:solidFill>
                  <a:schemeClr val="bg1"/>
                </a:solidFill>
                <a:latin typeface="Avenir Next LT Pro" panose="020B0504020202020204" pitchFamily="34" charset="77"/>
              </a:rPr>
              <a:t>Dimodifikasi</a:t>
            </a:r>
            <a:r>
              <a:rPr lang="en-US" sz="1200" dirty="0">
                <a:solidFill>
                  <a:schemeClr val="bg1"/>
                </a:solidFill>
                <a:latin typeface="Avenir Next LT Pro" panose="020B0504020202020204" pitchFamily="34" charset="77"/>
              </a:rPr>
              <a:t> </a:t>
            </a:r>
            <a:r>
              <a:rPr lang="en-US" sz="1200" dirty="0" err="1">
                <a:solidFill>
                  <a:schemeClr val="bg1"/>
                </a:solidFill>
                <a:latin typeface="Avenir Next LT Pro" panose="020B0504020202020204" pitchFamily="34" charset="77"/>
              </a:rPr>
              <a:t>dari</a:t>
            </a:r>
            <a:r>
              <a:rPr lang="en-US" sz="1200" dirty="0">
                <a:solidFill>
                  <a:schemeClr val="bg1"/>
                </a:solidFill>
                <a:latin typeface="Avenir Next LT Pro" panose="020B0504020202020204" pitchFamily="34" charset="77"/>
              </a:rPr>
              <a:t> https://</a:t>
            </a:r>
            <a:r>
              <a:rPr lang="en-US" sz="1200" dirty="0" err="1">
                <a:solidFill>
                  <a:schemeClr val="bg1"/>
                </a:solidFill>
                <a:latin typeface="Avenir Next LT Pro" panose="020B0504020202020204" pitchFamily="34" charset="77"/>
              </a:rPr>
              <a:t>www.tamucc.edu</a:t>
            </a:r>
            <a:r>
              <a:rPr lang="en-US" sz="1200" dirty="0">
                <a:solidFill>
                  <a:schemeClr val="bg1"/>
                </a:solidFill>
                <a:latin typeface="Avenir Next LT Pro" panose="020B0504020202020204" pitchFamily="34" charset="77"/>
              </a:rPr>
              <a:t>/wiki/</a:t>
            </a:r>
            <a:r>
              <a:rPr lang="en-US" sz="1200" dirty="0" err="1">
                <a:solidFill>
                  <a:schemeClr val="bg1"/>
                </a:solidFill>
                <a:latin typeface="Avenir Next LT Pro" panose="020B0504020202020204" pitchFamily="34" charset="77"/>
              </a:rPr>
              <a:t>AndrewGarcia</a:t>
            </a:r>
            <a:r>
              <a:rPr lang="en-US" sz="1200" dirty="0">
                <a:solidFill>
                  <a:schemeClr val="bg1"/>
                </a:solidFill>
                <a:latin typeface="Avenir Next LT Pro" panose="020B0504020202020204" pitchFamily="34" charset="77"/>
              </a:rPr>
              <a:t>/TuesdayFebruary28</a:t>
            </a:r>
          </a:p>
        </p:txBody>
      </p:sp>
    </p:spTree>
    <p:extLst>
      <p:ext uri="{BB962C8B-B14F-4D97-AF65-F5344CB8AC3E}">
        <p14:creationId xmlns:p14="http://schemas.microsoft.com/office/powerpoint/2010/main" val="1659264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C8B5-E917-0D41-A060-591E2FBC1067}"/>
              </a:ext>
            </a:extLst>
          </p:cNvPr>
          <p:cNvSpPr>
            <a:spLocks noGrp="1"/>
          </p:cNvSpPr>
          <p:nvPr>
            <p:ph type="title"/>
          </p:nvPr>
        </p:nvSpPr>
        <p:spPr>
          <a:xfrm>
            <a:off x="513567" y="501042"/>
            <a:ext cx="5085567" cy="1089764"/>
          </a:xfrm>
        </p:spPr>
        <p:txBody>
          <a:bodyPr>
            <a:noAutofit/>
          </a:bodyPr>
          <a:lstStyle/>
          <a:p>
            <a:pPr marL="541338" indent="-541338">
              <a:lnSpc>
                <a:spcPct val="100000"/>
              </a:lnSpc>
            </a:pPr>
            <a:r>
              <a:rPr lang="en-US" sz="2400" dirty="0">
                <a:latin typeface="Avenir Next LT Pro" panose="020B0504020202020204" pitchFamily="34" charset="77"/>
              </a:rPr>
              <a:t>2. 	</a:t>
            </a:r>
            <a:r>
              <a:rPr lang="en-US" sz="2400" i="1" dirty="0">
                <a:latin typeface="Avenir Next LT Pro" panose="020B0504020202020204" pitchFamily="34" charset="77"/>
              </a:rPr>
              <a:t>Environmental Wisdom Worldview</a:t>
            </a:r>
          </a:p>
        </p:txBody>
      </p:sp>
      <p:sp>
        <p:nvSpPr>
          <p:cNvPr id="3" name="Content Placeholder 2">
            <a:extLst>
              <a:ext uri="{FF2B5EF4-FFF2-40B4-BE49-F238E27FC236}">
                <a16:creationId xmlns:a16="http://schemas.microsoft.com/office/drawing/2014/main" id="{72AD897A-01C0-D349-84F9-16E765DCB134}"/>
              </a:ext>
            </a:extLst>
          </p:cNvPr>
          <p:cNvSpPr>
            <a:spLocks noGrp="1"/>
          </p:cNvSpPr>
          <p:nvPr>
            <p:ph idx="1"/>
          </p:nvPr>
        </p:nvSpPr>
        <p:spPr>
          <a:xfrm>
            <a:off x="513567" y="1825624"/>
            <a:ext cx="5085567" cy="4351338"/>
          </a:xfrm>
          <a:prstGeom prst="roundRect">
            <a:avLst>
              <a:gd name="adj" fmla="val 3158"/>
            </a:avLst>
          </a:prstGeom>
          <a:solidFill>
            <a:schemeClr val="bg1"/>
          </a:solidFill>
        </p:spPr>
        <p:txBody>
          <a:bodyPr anchor="t">
            <a:noAutofit/>
          </a:bodyPr>
          <a:lstStyle/>
          <a:p>
            <a:pPr marL="358775" indent="-358775">
              <a:lnSpc>
                <a:spcPct val="120000"/>
              </a:lnSpc>
              <a:buFont typeface="Wingdings" pitchFamily="2" charset="2"/>
              <a:buChar char="q"/>
            </a:pPr>
            <a:r>
              <a:rPr lang="en-US" sz="1800" dirty="0" err="1">
                <a:latin typeface="Avenir Next LT Pro" panose="020B0504020202020204" pitchFamily="34" charset="77"/>
              </a:rPr>
              <a:t>Kritik</a:t>
            </a:r>
            <a:r>
              <a:rPr lang="en-US" sz="1800" dirty="0">
                <a:latin typeface="Avenir Next LT Pro" panose="020B0504020202020204" pitchFamily="34" charset="77"/>
              </a:rPr>
              <a:t> </a:t>
            </a:r>
            <a:r>
              <a:rPr lang="en-US" sz="1800" i="1" dirty="0">
                <a:latin typeface="Avenir Next LT Pro" panose="020B0504020202020204" pitchFamily="34" charset="77"/>
              </a:rPr>
              <a:t>human-centered worldview </a:t>
            </a:r>
            <a:r>
              <a:rPr lang="en-US" sz="1800" dirty="0" err="1">
                <a:latin typeface="Avenir Next LT Pro" panose="020B0504020202020204" pitchFamily="34" charset="77"/>
              </a:rPr>
              <a:t>fokus</a:t>
            </a:r>
            <a:r>
              <a:rPr lang="en-US" sz="1800" dirty="0">
                <a:latin typeface="Avenir Next LT Pro" panose="020B0504020202020204" pitchFamily="34" charset="77"/>
              </a:rPr>
              <a:t> pada </a:t>
            </a:r>
            <a:r>
              <a:rPr lang="en-US" sz="1800" dirty="0" err="1">
                <a:latin typeface="Avenir Next LT Pro" panose="020B0504020202020204" pitchFamily="34" charset="77"/>
              </a:rPr>
              <a:t>dibutuhkannya</a:t>
            </a:r>
            <a:r>
              <a:rPr lang="en-US" sz="1800" dirty="0">
                <a:latin typeface="Avenir Next LT Pro" panose="020B0504020202020204" pitchFamily="34" charset="77"/>
              </a:rPr>
              <a:t> </a:t>
            </a:r>
            <a:r>
              <a:rPr lang="en-US" sz="1800" dirty="0" err="1">
                <a:latin typeface="Avenir Next LT Pro" panose="020B0504020202020204" pitchFamily="34" charset="77"/>
              </a:rPr>
              <a:t>pengakuan</a:t>
            </a:r>
            <a:r>
              <a:rPr lang="en-US" sz="1800" dirty="0">
                <a:latin typeface="Avenir Next LT Pro" panose="020B0504020202020204" pitchFamily="34" charset="77"/>
              </a:rPr>
              <a:t> </a:t>
            </a:r>
            <a:r>
              <a:rPr lang="en-US" sz="1800" dirty="0" err="1">
                <a:latin typeface="Avenir Next LT Pro" panose="020B0504020202020204" pitchFamily="34" charset="77"/>
              </a:rPr>
              <a:t>bahwa</a:t>
            </a:r>
            <a:r>
              <a:rPr lang="en-US" sz="1800" dirty="0">
                <a:latin typeface="Avenir Next LT Pro" panose="020B0504020202020204" pitchFamily="34" charset="77"/>
              </a:rPr>
              <a:t> </a:t>
            </a:r>
            <a:r>
              <a:rPr lang="en-US" sz="1800" dirty="0" err="1">
                <a:latin typeface="Avenir Next LT Pro" panose="020B0504020202020204" pitchFamily="34" charset="77"/>
              </a:rPr>
              <a:t>semua</a:t>
            </a:r>
            <a:r>
              <a:rPr lang="en-US" sz="1800" dirty="0">
                <a:latin typeface="Avenir Next LT Pro" panose="020B0504020202020204" pitchFamily="34" charset="77"/>
              </a:rPr>
              <a:t> </a:t>
            </a:r>
            <a:r>
              <a:rPr lang="en-US" sz="1800" dirty="0" err="1">
                <a:latin typeface="Avenir Next LT Pro" panose="020B0504020202020204" pitchFamily="34" charset="77"/>
              </a:rPr>
              <a:t>bentuk</a:t>
            </a:r>
            <a:r>
              <a:rPr lang="en-US" sz="1800" dirty="0">
                <a:latin typeface="Avenir Next LT Pro" panose="020B0504020202020204" pitchFamily="34" charset="77"/>
              </a:rPr>
              <a:t> </a:t>
            </a:r>
            <a:r>
              <a:rPr lang="en-US" sz="1800" dirty="0" err="1">
                <a:latin typeface="Avenir Next LT Pro" panose="020B0504020202020204" pitchFamily="34" charset="77"/>
              </a:rPr>
              <a:t>kehidupan</a:t>
            </a:r>
            <a:r>
              <a:rPr lang="en-US" sz="1800" dirty="0">
                <a:latin typeface="Avenir Next LT Pro" panose="020B0504020202020204" pitchFamily="34" charset="77"/>
              </a:rPr>
              <a:t> </a:t>
            </a:r>
            <a:r>
              <a:rPr lang="en-US" sz="1800" dirty="0" err="1">
                <a:latin typeface="Avenir Next LT Pro" panose="020B0504020202020204" pitchFamily="34" charset="77"/>
              </a:rPr>
              <a:t>memiliki</a:t>
            </a:r>
            <a:r>
              <a:rPr lang="en-US" sz="1800" dirty="0">
                <a:latin typeface="Avenir Next LT Pro" panose="020B0504020202020204" pitchFamily="34" charset="77"/>
              </a:rPr>
              <a:t> </a:t>
            </a:r>
            <a:r>
              <a:rPr lang="en-US" sz="1800" dirty="0" err="1">
                <a:latin typeface="Avenir Next LT Pro" panose="020B0504020202020204" pitchFamily="34" charset="77"/>
              </a:rPr>
              <a:t>nilai</a:t>
            </a:r>
            <a:r>
              <a:rPr lang="en-US" sz="1800" dirty="0">
                <a:latin typeface="Avenir Next LT Pro" panose="020B0504020202020204" pitchFamily="34" charset="77"/>
              </a:rPr>
              <a:t> </a:t>
            </a:r>
            <a:r>
              <a:rPr lang="en-US" sz="1800" dirty="0" err="1">
                <a:latin typeface="Avenir Next LT Pro" panose="020B0504020202020204" pitchFamily="34" charset="77"/>
              </a:rPr>
              <a:t>sebagai</a:t>
            </a:r>
            <a:r>
              <a:rPr lang="en-US" sz="1800" dirty="0">
                <a:latin typeface="Avenir Next LT Pro" panose="020B0504020202020204" pitchFamily="34" charset="77"/>
              </a:rPr>
              <a:t> </a:t>
            </a:r>
            <a:r>
              <a:rPr lang="en-US" sz="1800" dirty="0" err="1">
                <a:latin typeface="Avenir Next LT Pro" panose="020B0504020202020204" pitchFamily="34" charset="77"/>
              </a:rPr>
              <a:t>anggota</a:t>
            </a:r>
            <a:r>
              <a:rPr lang="en-US" sz="1800" dirty="0">
                <a:latin typeface="Avenir Next LT Pro" panose="020B0504020202020204" pitchFamily="34" charset="77"/>
              </a:rPr>
              <a:t> </a:t>
            </a:r>
            <a:r>
              <a:rPr lang="en-US" sz="1800" dirty="0" err="1">
                <a:latin typeface="Avenir Next LT Pro" panose="020B0504020202020204" pitchFamily="34" charset="77"/>
              </a:rPr>
              <a:t>biosfer</a:t>
            </a:r>
            <a:r>
              <a:rPr lang="en-US" sz="1800" dirty="0">
                <a:latin typeface="Avenir Next LT Pro" panose="020B0504020202020204" pitchFamily="34" charset="77"/>
              </a:rPr>
              <a:t> </a:t>
            </a:r>
            <a:r>
              <a:rPr lang="en-US" sz="1800" dirty="0" err="1">
                <a:latin typeface="Avenir Next LT Pro" panose="020B0504020202020204" pitchFamily="34" charset="77"/>
              </a:rPr>
              <a:t>terlepas</a:t>
            </a:r>
            <a:r>
              <a:rPr lang="en-US" sz="1800" dirty="0">
                <a:latin typeface="Avenir Next LT Pro" panose="020B0504020202020204" pitchFamily="34" charset="77"/>
              </a:rPr>
              <a:t> </a:t>
            </a:r>
            <a:r>
              <a:rPr lang="en-US" sz="1800" dirty="0" err="1">
                <a:latin typeface="Avenir Next LT Pro" panose="020B0504020202020204" pitchFamily="34" charset="77"/>
              </a:rPr>
              <a:t>dari</a:t>
            </a:r>
            <a:r>
              <a:rPr lang="en-US" sz="1800" dirty="0">
                <a:latin typeface="Avenir Next LT Pro" panose="020B0504020202020204" pitchFamily="34" charset="77"/>
              </a:rPr>
              <a:t> </a:t>
            </a:r>
            <a:r>
              <a:rPr lang="en-US" sz="1800" dirty="0" err="1">
                <a:latin typeface="Avenir Next LT Pro" panose="020B0504020202020204" pitchFamily="34" charset="77"/>
              </a:rPr>
              <a:t>potensi</a:t>
            </a:r>
            <a:r>
              <a:rPr lang="en-US" sz="1800" dirty="0">
                <a:latin typeface="Avenir Next LT Pro" panose="020B0504020202020204" pitchFamily="34" charset="77"/>
              </a:rPr>
              <a:t> </a:t>
            </a:r>
            <a:r>
              <a:rPr lang="en-US" sz="1800" dirty="0" err="1">
                <a:latin typeface="Avenir Next LT Pro" panose="020B0504020202020204" pitchFamily="34" charset="77"/>
              </a:rPr>
              <a:t>atau</a:t>
            </a:r>
            <a:r>
              <a:rPr lang="en-US" sz="1800" dirty="0">
                <a:latin typeface="Avenir Next LT Pro" panose="020B0504020202020204" pitchFamily="34" charset="77"/>
              </a:rPr>
              <a:t> </a:t>
            </a:r>
            <a:r>
              <a:rPr lang="en-US" sz="1800" dirty="0" err="1">
                <a:latin typeface="Avenir Next LT Pro" panose="020B0504020202020204" pitchFamily="34" charset="77"/>
              </a:rPr>
              <a:t>penggunaan</a:t>
            </a:r>
            <a:r>
              <a:rPr lang="en-US" sz="1800" dirty="0">
                <a:latin typeface="Avenir Next LT Pro" panose="020B0504020202020204" pitchFamily="34" charset="77"/>
              </a:rPr>
              <a:t> </a:t>
            </a:r>
            <a:r>
              <a:rPr lang="en-US" sz="1800" dirty="0" err="1">
                <a:latin typeface="Avenir Next LT Pro" panose="020B0504020202020204" pitchFamily="34" charset="77"/>
              </a:rPr>
              <a:t>aktualnya</a:t>
            </a:r>
            <a:r>
              <a:rPr lang="en-US" sz="1800" dirty="0">
                <a:latin typeface="Avenir Next LT Pro" panose="020B0504020202020204" pitchFamily="34" charset="77"/>
              </a:rPr>
              <a:t> </a:t>
            </a:r>
            <a:r>
              <a:rPr lang="en-US" sz="1800" dirty="0" err="1">
                <a:latin typeface="Avenir Next LT Pro" panose="020B0504020202020204" pitchFamily="34" charset="77"/>
              </a:rPr>
              <a:t>bagi</a:t>
            </a:r>
            <a:r>
              <a:rPr lang="en-US" sz="1800" dirty="0">
                <a:latin typeface="Avenir Next LT Pro" panose="020B0504020202020204" pitchFamily="34" charset="77"/>
              </a:rPr>
              <a:t> </a:t>
            </a:r>
            <a:r>
              <a:rPr lang="en-US" sz="1800" dirty="0" err="1">
                <a:latin typeface="Avenir Next LT Pro" panose="020B0504020202020204" pitchFamily="34" charset="77"/>
              </a:rPr>
              <a:t>manusia</a:t>
            </a:r>
            <a:r>
              <a:rPr lang="en-US" sz="1800" dirty="0">
                <a:latin typeface="Avenir Next LT Pro" panose="020B0504020202020204" pitchFamily="34" charset="77"/>
              </a:rPr>
              <a:t> (</a:t>
            </a:r>
            <a:r>
              <a:rPr lang="en-US" sz="1800" b="1" dirty="0" err="1">
                <a:solidFill>
                  <a:srgbClr val="F05133"/>
                </a:solidFill>
                <a:latin typeface="Avenir Next LT Pro" panose="020B0504020202020204" pitchFamily="34" charset="77"/>
              </a:rPr>
              <a:t>tidak</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berdasar</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asas</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manfaat</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bagi</a:t>
            </a:r>
            <a:r>
              <a:rPr lang="en-US" sz="1800" b="1" dirty="0">
                <a:solidFill>
                  <a:srgbClr val="F05133"/>
                </a:solidFill>
                <a:latin typeface="Avenir Next LT Pro" panose="020B0504020202020204" pitchFamily="34" charset="77"/>
              </a:rPr>
              <a:t> </a:t>
            </a:r>
            <a:r>
              <a:rPr lang="en-US" sz="1800" b="1" dirty="0" err="1">
                <a:solidFill>
                  <a:srgbClr val="F05133"/>
                </a:solidFill>
                <a:latin typeface="Avenir Next LT Pro" panose="020B0504020202020204" pitchFamily="34" charset="77"/>
              </a:rPr>
              <a:t>manusia</a:t>
            </a:r>
            <a:r>
              <a:rPr lang="en-US" sz="1800" dirty="0">
                <a:latin typeface="Avenir Next LT Pro" panose="020B0504020202020204" pitchFamily="34" charset="77"/>
              </a:rPr>
              <a:t>).</a:t>
            </a:r>
          </a:p>
          <a:p>
            <a:pPr marL="358775" indent="-358775">
              <a:lnSpc>
                <a:spcPct val="120000"/>
              </a:lnSpc>
              <a:buFont typeface="Wingdings" pitchFamily="2" charset="2"/>
              <a:buChar char="q"/>
            </a:pPr>
            <a:r>
              <a:rPr lang="en-US" sz="1800" b="1" i="1" dirty="0">
                <a:solidFill>
                  <a:srgbClr val="129179"/>
                </a:solidFill>
                <a:latin typeface="Avenir Next LT Pro" panose="020B0504020202020204" pitchFamily="34" charset="77"/>
              </a:rPr>
              <a:t>Environmental wisdom worldview</a:t>
            </a:r>
          </a:p>
          <a:p>
            <a:pPr marL="815975" lvl="1" indent="-358775">
              <a:lnSpc>
                <a:spcPct val="120000"/>
              </a:lnSpc>
              <a:buFont typeface="Wingdings" pitchFamily="2" charset="2"/>
              <a:buChar char="q"/>
            </a:pPr>
            <a:r>
              <a:rPr lang="en-US" sz="1800" i="1" dirty="0">
                <a:latin typeface="Avenir Next LT Pro" panose="020B0504020202020204" pitchFamily="34" charset="77"/>
              </a:rPr>
              <a:t>Life-centered </a:t>
            </a:r>
            <a:r>
              <a:rPr lang="en-US" sz="1800" i="1" dirty="0">
                <a:latin typeface="Avenir Next LT Pro" panose="020B0504020202020204" pitchFamily="34" charset="77"/>
                <a:sym typeface="Wingdings" pitchFamily="2" charset="2"/>
              </a:rPr>
              <a:t> </a:t>
            </a:r>
            <a:r>
              <a:rPr lang="en-US" sz="1800" dirty="0" err="1">
                <a:latin typeface="Avenir Next LT Pro" panose="020B0504020202020204" pitchFamily="34" charset="77"/>
              </a:rPr>
              <a:t>fokus</a:t>
            </a:r>
            <a:r>
              <a:rPr lang="en-US" sz="1800" dirty="0">
                <a:latin typeface="Avenir Next LT Pro" panose="020B0504020202020204" pitchFamily="34" charset="77"/>
              </a:rPr>
              <a:t> </a:t>
            </a:r>
            <a:r>
              <a:rPr lang="en-US" sz="1800" dirty="0" err="1">
                <a:latin typeface="Avenir Next LT Pro" panose="020B0504020202020204" pitchFamily="34" charset="77"/>
              </a:rPr>
              <a:t>hanya</a:t>
            </a:r>
            <a:r>
              <a:rPr lang="en-US" sz="1800" dirty="0">
                <a:latin typeface="Avenir Next LT Pro" panose="020B0504020202020204" pitchFamily="34" charset="77"/>
              </a:rPr>
              <a:t> pada </a:t>
            </a:r>
            <a:r>
              <a:rPr lang="en-US" sz="1800" dirty="0" err="1">
                <a:latin typeface="Avenir Next LT Pro" panose="020B0504020202020204" pitchFamily="34" charset="77"/>
              </a:rPr>
              <a:t>seluruh</a:t>
            </a:r>
            <a:r>
              <a:rPr lang="en-US" sz="1800" dirty="0">
                <a:latin typeface="Avenir Next LT Pro" panose="020B0504020202020204" pitchFamily="34" charset="77"/>
              </a:rPr>
              <a:t> </a:t>
            </a:r>
            <a:r>
              <a:rPr lang="en-US" sz="1800" dirty="0" err="1">
                <a:latin typeface="Avenir Next LT Pro" panose="020B0504020202020204" pitchFamily="34" charset="77"/>
              </a:rPr>
              <a:t>makhluk</a:t>
            </a:r>
            <a:r>
              <a:rPr lang="en-US" sz="1800" dirty="0">
                <a:latin typeface="Avenir Next LT Pro" panose="020B0504020202020204" pitchFamily="34" charset="77"/>
              </a:rPr>
              <a:t> </a:t>
            </a:r>
            <a:r>
              <a:rPr lang="en-US" sz="1800" dirty="0" err="1">
                <a:latin typeface="Avenir Next LT Pro" panose="020B0504020202020204" pitchFamily="34" charset="77"/>
              </a:rPr>
              <a:t>hidup</a:t>
            </a:r>
            <a:endParaRPr lang="en-US" sz="1800" dirty="0">
              <a:latin typeface="Avenir Next LT Pro" panose="020B0504020202020204" pitchFamily="34" charset="77"/>
            </a:endParaRPr>
          </a:p>
          <a:p>
            <a:pPr marL="815975" lvl="1" indent="-358775">
              <a:lnSpc>
                <a:spcPct val="120000"/>
              </a:lnSpc>
              <a:buFont typeface="Wingdings" pitchFamily="2" charset="2"/>
              <a:buChar char="q"/>
            </a:pPr>
            <a:r>
              <a:rPr lang="en-US" sz="1800" i="1" dirty="0">
                <a:latin typeface="Avenir Next LT Pro" panose="020B0504020202020204" pitchFamily="34" charset="77"/>
              </a:rPr>
              <a:t>Earth-centered </a:t>
            </a:r>
            <a:r>
              <a:rPr lang="en-US" sz="1800" i="1" dirty="0">
                <a:latin typeface="Avenir Next LT Pro" panose="020B0504020202020204" pitchFamily="34" charset="77"/>
                <a:sym typeface="Wingdings" pitchFamily="2" charset="2"/>
              </a:rPr>
              <a:t> </a:t>
            </a:r>
            <a:r>
              <a:rPr lang="en-US" sz="1800" dirty="0" err="1">
                <a:latin typeface="Avenir Next LT Pro" panose="020B0504020202020204" pitchFamily="34" charset="77"/>
              </a:rPr>
              <a:t>fokus</a:t>
            </a:r>
            <a:r>
              <a:rPr lang="en-US" sz="1800" dirty="0">
                <a:latin typeface="Avenir Next LT Pro" panose="020B0504020202020204" pitchFamily="34" charset="77"/>
              </a:rPr>
              <a:t> pada </a:t>
            </a:r>
            <a:r>
              <a:rPr lang="en-US" sz="1800" dirty="0" err="1">
                <a:latin typeface="Avenir Next LT Pro" panose="020B0504020202020204" pitchFamily="34" charset="77"/>
              </a:rPr>
              <a:t>keseluruhan</a:t>
            </a:r>
            <a:r>
              <a:rPr lang="en-US" sz="1800" dirty="0">
                <a:latin typeface="Avenir Next LT Pro" panose="020B0504020202020204" pitchFamily="34" charset="77"/>
              </a:rPr>
              <a:t> </a:t>
            </a:r>
            <a:r>
              <a:rPr lang="en-US" sz="1800" dirty="0" err="1">
                <a:latin typeface="Avenir Next LT Pro" panose="020B0504020202020204" pitchFamily="34" charset="77"/>
              </a:rPr>
              <a:t>Bumi</a:t>
            </a:r>
            <a:endParaRPr lang="en-US" sz="1800" dirty="0">
              <a:latin typeface="Avenir Next LT Pro" panose="020B0504020202020204" pitchFamily="34" charset="77"/>
            </a:endParaRPr>
          </a:p>
        </p:txBody>
      </p:sp>
      <p:graphicFrame>
        <p:nvGraphicFramePr>
          <p:cNvPr id="6" name="Diagram 5">
            <a:extLst>
              <a:ext uri="{FF2B5EF4-FFF2-40B4-BE49-F238E27FC236}">
                <a16:creationId xmlns:a16="http://schemas.microsoft.com/office/drawing/2014/main" id="{DADF50EA-8879-744D-B1F1-501D3620E40A}"/>
              </a:ext>
            </a:extLst>
          </p:cNvPr>
          <p:cNvGraphicFramePr/>
          <p:nvPr>
            <p:extLst>
              <p:ext uri="{D42A27DB-BD31-4B8C-83A1-F6EECF244321}">
                <p14:modId xmlns:p14="http://schemas.microsoft.com/office/powerpoint/2010/main" val="4212589695"/>
              </p:ext>
            </p:extLst>
          </p:nvPr>
        </p:nvGraphicFramePr>
        <p:xfrm>
          <a:off x="6592868" y="1171575"/>
          <a:ext cx="5085565" cy="5005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3C18BB2C-EB0F-1F49-847D-0506DC7C6188}"/>
              </a:ext>
            </a:extLst>
          </p:cNvPr>
          <p:cNvSpPr txBox="1"/>
          <p:nvPr/>
        </p:nvSpPr>
        <p:spPr>
          <a:xfrm>
            <a:off x="8130567" y="501042"/>
            <a:ext cx="2010166" cy="461665"/>
          </a:xfrm>
          <a:prstGeom prst="rect">
            <a:avLst/>
          </a:prstGeom>
          <a:noFill/>
        </p:spPr>
        <p:txBody>
          <a:bodyPr wrap="none" rtlCol="0">
            <a:spAutoFit/>
          </a:bodyPr>
          <a:lstStyle/>
          <a:p>
            <a:r>
              <a:rPr lang="en-US" sz="2400" dirty="0" err="1">
                <a:solidFill>
                  <a:srgbClr val="129179"/>
                </a:solidFill>
                <a:latin typeface="Avenir Next LT Pro" panose="020B0504020202020204" pitchFamily="34" charset="77"/>
              </a:rPr>
              <a:t>Prinsip</a:t>
            </a:r>
            <a:r>
              <a:rPr lang="en-US" sz="2400" dirty="0">
                <a:solidFill>
                  <a:srgbClr val="129179"/>
                </a:solidFill>
                <a:latin typeface="Avenir Next LT Pro" panose="020B0504020202020204" pitchFamily="34" charset="77"/>
              </a:rPr>
              <a:t> Dasar</a:t>
            </a:r>
          </a:p>
        </p:txBody>
      </p:sp>
      <p:sp>
        <p:nvSpPr>
          <p:cNvPr id="8" name="TextBox 7">
            <a:extLst>
              <a:ext uri="{FF2B5EF4-FFF2-40B4-BE49-F238E27FC236}">
                <a16:creationId xmlns:a16="http://schemas.microsoft.com/office/drawing/2014/main" id="{84BB83F7-2294-294D-92D2-4974CFA0A4E4}"/>
              </a:ext>
            </a:extLst>
          </p:cNvPr>
          <p:cNvSpPr txBox="1"/>
          <p:nvPr/>
        </p:nvSpPr>
        <p:spPr>
          <a:xfrm>
            <a:off x="328246" y="6581001"/>
            <a:ext cx="1186375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Dirangkum</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dari</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Miller &amp; </a:t>
            </a:r>
            <a:r>
              <a:rPr kumimoji="0" lang="en-US" sz="1200" b="0" i="0" u="none" strike="noStrike" kern="1200" cap="none" spc="0" normalizeH="0" baseline="0" noProof="0" dirty="0" err="1">
                <a:ln>
                  <a:noFill/>
                </a:ln>
                <a:solidFill>
                  <a:prstClr val="white"/>
                </a:solidFill>
                <a:effectLst/>
                <a:uLnTx/>
                <a:uFillTx/>
                <a:latin typeface="Avenir Next LT Pro" panose="020B0504020202020204" pitchFamily="34" charset="77"/>
                <a:ea typeface="+mn-ea"/>
                <a:cs typeface="+mn-cs"/>
              </a:rPr>
              <a:t>Spoolman</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rPr>
              <a:t> (2016) Bab 25</a:t>
            </a:r>
          </a:p>
        </p:txBody>
      </p:sp>
    </p:spTree>
    <p:extLst>
      <p:ext uri="{BB962C8B-B14F-4D97-AF65-F5344CB8AC3E}">
        <p14:creationId xmlns:p14="http://schemas.microsoft.com/office/powerpoint/2010/main" val="200129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C97CCC11-24F2-5742-8670-4567FFF5D6AD}"/>
              </a:ext>
            </a:extLst>
          </p:cNvPr>
          <p:cNvGraphicFramePr/>
          <p:nvPr>
            <p:extLst>
              <p:ext uri="{D42A27DB-BD31-4B8C-83A1-F6EECF244321}">
                <p14:modId xmlns:p14="http://schemas.microsoft.com/office/powerpoint/2010/main" val="2200026231"/>
              </p:ext>
            </p:extLst>
          </p:nvPr>
        </p:nvGraphicFramePr>
        <p:xfrm>
          <a:off x="598003" y="1002720"/>
          <a:ext cx="5330061" cy="22056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6502B023-7F8F-BE43-9AAC-2FEECF7ED941}"/>
              </a:ext>
            </a:extLst>
          </p:cNvPr>
          <p:cNvSpPr txBox="1"/>
          <p:nvPr/>
        </p:nvSpPr>
        <p:spPr>
          <a:xfrm>
            <a:off x="765848" y="3830594"/>
            <a:ext cx="4994370" cy="1323439"/>
          </a:xfrm>
          <a:prstGeom prst="rect">
            <a:avLst/>
          </a:prstGeom>
          <a:noFill/>
        </p:spPr>
        <p:txBody>
          <a:bodyPr wrap="square" rtlCol="0">
            <a:spAutoFit/>
          </a:bodyPr>
          <a:lstStyle/>
          <a:p>
            <a:pPr algn="ctr"/>
            <a:r>
              <a:rPr lang="en-US" sz="2000" dirty="0" err="1">
                <a:latin typeface="Avenir Next LT Pro" panose="020B0504020202020204" pitchFamily="34" charset="77"/>
              </a:rPr>
              <a:t>Merupakan</a:t>
            </a:r>
            <a:r>
              <a:rPr lang="en-US" sz="2000" dirty="0">
                <a:latin typeface="Avenir Next LT Pro" panose="020B0504020202020204" pitchFamily="34" charset="77"/>
              </a:rPr>
              <a:t> </a:t>
            </a:r>
            <a:r>
              <a:rPr lang="en-US" sz="2000" b="1" dirty="0" err="1">
                <a:solidFill>
                  <a:srgbClr val="C00000"/>
                </a:solidFill>
                <a:latin typeface="Avenir Next LT Pro" panose="020B0504020202020204" pitchFamily="34" charset="77"/>
              </a:rPr>
              <a:t>penghambat</a:t>
            </a:r>
            <a:r>
              <a:rPr lang="en-US" sz="2000" b="1" dirty="0">
                <a:solidFill>
                  <a:srgbClr val="C00000"/>
                </a:solidFill>
                <a:latin typeface="Avenir Next LT Pro" panose="020B0504020202020204" pitchFamily="34" charset="77"/>
              </a:rPr>
              <a:t> </a:t>
            </a:r>
            <a:r>
              <a:rPr lang="en-US" sz="2000" b="1" dirty="0" err="1">
                <a:solidFill>
                  <a:srgbClr val="C00000"/>
                </a:solidFill>
                <a:latin typeface="Avenir Next LT Pro" panose="020B0504020202020204" pitchFamily="34" charset="77"/>
              </a:rPr>
              <a:t>krusial</a:t>
            </a:r>
            <a:r>
              <a:rPr lang="en-US" sz="2000" b="1" dirty="0">
                <a:solidFill>
                  <a:srgbClr val="C00000"/>
                </a:solidFill>
                <a:latin typeface="Avenir Next LT Pro" panose="020B0504020202020204" pitchFamily="34" charset="77"/>
              </a:rPr>
              <a:t> </a:t>
            </a:r>
            <a:r>
              <a:rPr lang="en-US" sz="2000" dirty="0" err="1">
                <a:latin typeface="Avenir Next LT Pro" panose="020B0504020202020204" pitchFamily="34" charset="77"/>
              </a:rPr>
              <a:t>dalam</a:t>
            </a:r>
            <a:r>
              <a:rPr lang="en-US" sz="2000" dirty="0">
                <a:latin typeface="Avenir Next LT Pro" panose="020B0504020202020204" pitchFamily="34" charset="77"/>
              </a:rPr>
              <a:t> </a:t>
            </a:r>
            <a:r>
              <a:rPr lang="en-US" sz="2000" dirty="0" err="1">
                <a:latin typeface="Avenir Next LT Pro" panose="020B0504020202020204" pitchFamily="34" charset="77"/>
              </a:rPr>
              <a:t>penanganan</a:t>
            </a:r>
            <a:r>
              <a:rPr lang="en-US" sz="2000" dirty="0">
                <a:latin typeface="Avenir Next LT Pro" panose="020B0504020202020204" pitchFamily="34" charset="77"/>
              </a:rPr>
              <a:t> </a:t>
            </a:r>
            <a:r>
              <a:rPr lang="en-US" sz="2000" dirty="0" err="1">
                <a:latin typeface="Avenir Next LT Pro" panose="020B0504020202020204" pitchFamily="34" charset="77"/>
              </a:rPr>
              <a:t>masalah</a:t>
            </a:r>
            <a:r>
              <a:rPr lang="en-US" sz="2000" dirty="0">
                <a:latin typeface="Avenir Next LT Pro" panose="020B0504020202020204" pitchFamily="34" charset="77"/>
              </a:rPr>
              <a:t> </a:t>
            </a:r>
            <a:r>
              <a:rPr lang="en-US" sz="2000" dirty="0" err="1">
                <a:latin typeface="Avenir Next LT Pro" panose="020B0504020202020204" pitchFamily="34" charset="77"/>
              </a:rPr>
              <a:t>lingkungan</a:t>
            </a:r>
            <a:r>
              <a:rPr lang="en-US" sz="2000" dirty="0">
                <a:latin typeface="Avenir Next LT Pro" panose="020B0504020202020204" pitchFamily="34" charset="77"/>
              </a:rPr>
              <a:t>, </a:t>
            </a:r>
          </a:p>
          <a:p>
            <a:pPr algn="ctr"/>
            <a:r>
              <a:rPr lang="en-US" sz="2000" dirty="0" err="1">
                <a:latin typeface="Avenir Next LT Pro" panose="020B0504020202020204" pitchFamily="34" charset="77"/>
              </a:rPr>
              <a:t>apalagi</a:t>
            </a:r>
            <a:r>
              <a:rPr lang="en-US" sz="2000" dirty="0">
                <a:latin typeface="Avenir Next LT Pro" panose="020B0504020202020204" pitchFamily="34" charset="77"/>
              </a:rPr>
              <a:t> yang </a:t>
            </a:r>
            <a:r>
              <a:rPr lang="en-US" sz="2000" dirty="0" err="1">
                <a:latin typeface="Avenir Next LT Pro" panose="020B0504020202020204" pitchFamily="34" charset="77"/>
              </a:rPr>
              <a:t>sangat</a:t>
            </a:r>
            <a:r>
              <a:rPr lang="en-US" sz="2000" dirty="0">
                <a:latin typeface="Avenir Next LT Pro" panose="020B0504020202020204" pitchFamily="34" charset="77"/>
              </a:rPr>
              <a:t> </a:t>
            </a:r>
            <a:r>
              <a:rPr lang="en-US" sz="2000" dirty="0" err="1">
                <a:latin typeface="Avenir Next LT Pro" panose="020B0504020202020204" pitchFamily="34" charset="77"/>
              </a:rPr>
              <a:t>besar</a:t>
            </a:r>
            <a:r>
              <a:rPr lang="en-US" sz="2000" dirty="0">
                <a:latin typeface="Avenir Next LT Pro" panose="020B0504020202020204" pitchFamily="34" charset="77"/>
              </a:rPr>
              <a:t> dan </a:t>
            </a:r>
            <a:r>
              <a:rPr lang="en-US" sz="2000" dirty="0" err="1">
                <a:latin typeface="Avenir Next LT Pro" panose="020B0504020202020204" pitchFamily="34" charset="77"/>
              </a:rPr>
              <a:t>sangat</a:t>
            </a:r>
            <a:r>
              <a:rPr lang="en-US" sz="2000" dirty="0">
                <a:latin typeface="Avenir Next LT Pro" panose="020B0504020202020204" pitchFamily="34" charset="77"/>
              </a:rPr>
              <a:t> </a:t>
            </a:r>
            <a:r>
              <a:rPr lang="en-US" sz="2000" dirty="0" err="1">
                <a:latin typeface="Avenir Next LT Pro" panose="020B0504020202020204" pitchFamily="34" charset="77"/>
              </a:rPr>
              <a:t>kompleks</a:t>
            </a:r>
            <a:endParaRPr lang="en-US" sz="2000" dirty="0">
              <a:latin typeface="Avenir Next LT Pro" panose="020B0504020202020204" pitchFamily="34" charset="77"/>
            </a:endParaRPr>
          </a:p>
        </p:txBody>
      </p:sp>
      <p:sp>
        <p:nvSpPr>
          <p:cNvPr id="13" name="Rounded Rectangle 12">
            <a:extLst>
              <a:ext uri="{FF2B5EF4-FFF2-40B4-BE49-F238E27FC236}">
                <a16:creationId xmlns:a16="http://schemas.microsoft.com/office/drawing/2014/main" id="{670249D3-36D6-8045-ADB5-9905243A051F}"/>
              </a:ext>
            </a:extLst>
          </p:cNvPr>
          <p:cNvSpPr/>
          <p:nvPr/>
        </p:nvSpPr>
        <p:spPr>
          <a:xfrm>
            <a:off x="331789" y="699979"/>
            <a:ext cx="5862488" cy="5016843"/>
          </a:xfrm>
          <a:prstGeom prst="roundRect">
            <a:avLst>
              <a:gd name="adj" fmla="val 8046"/>
            </a:avLst>
          </a:prstGeom>
          <a:noFill/>
          <a:ln>
            <a:solidFill>
              <a:srgbClr val="F0513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436C03-2761-7844-A77D-4B4936E687B8}"/>
              </a:ext>
            </a:extLst>
          </p:cNvPr>
          <p:cNvGrpSpPr/>
          <p:nvPr/>
        </p:nvGrpSpPr>
        <p:grpSpPr>
          <a:xfrm>
            <a:off x="7747686" y="699979"/>
            <a:ext cx="4112525" cy="5016843"/>
            <a:chOff x="7747686" y="699979"/>
            <a:chExt cx="4112525" cy="5016843"/>
          </a:xfrm>
        </p:grpSpPr>
        <p:pic>
          <p:nvPicPr>
            <p:cNvPr id="16" name="Picture 2" descr="top environmental concerns 2021">
              <a:extLst>
                <a:ext uri="{FF2B5EF4-FFF2-40B4-BE49-F238E27FC236}">
                  <a16:creationId xmlns:a16="http://schemas.microsoft.com/office/drawing/2014/main" id="{C847651B-9CA8-6242-BBC7-415075925DE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224"/>
            <a:stretch/>
          </p:blipFill>
          <p:spPr bwMode="auto">
            <a:xfrm>
              <a:off x="7747686" y="699979"/>
              <a:ext cx="4112525" cy="3445073"/>
            </a:xfrm>
            <a:prstGeom prst="round2DiagRect">
              <a:avLst>
                <a:gd name="adj1" fmla="val 11287"/>
                <a:gd name="adj2" fmla="val 0"/>
              </a:avLst>
            </a:prstGeom>
            <a:ln w="88900" cap="sq">
              <a:noFill/>
              <a:miter lim="800000"/>
            </a:ln>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5F9612B-967F-8944-95B5-D7F2B4FF4D7C}"/>
                </a:ext>
              </a:extLst>
            </p:cNvPr>
            <p:cNvPicPr>
              <a:picLocks noChangeAspect="1"/>
            </p:cNvPicPr>
            <p:nvPr/>
          </p:nvPicPr>
          <p:blipFill rotWithShape="1">
            <a:blip r:embed="rId10"/>
            <a:srcRect t="5405" b="6487"/>
            <a:stretch/>
          </p:blipFill>
          <p:spPr>
            <a:xfrm>
              <a:off x="7747686" y="3452154"/>
              <a:ext cx="4112525" cy="2264668"/>
            </a:xfrm>
            <a:prstGeom prst="round2DiagRect">
              <a:avLst>
                <a:gd name="adj1" fmla="val 16667"/>
                <a:gd name="adj2" fmla="val 0"/>
              </a:avLst>
            </a:prstGeom>
            <a:ln w="88900" cap="sq">
              <a:noFill/>
              <a:miter lim="800000"/>
            </a:ln>
            <a:effectLst/>
          </p:spPr>
        </p:pic>
        <p:sp>
          <p:nvSpPr>
            <p:cNvPr id="15" name="TextBox 14">
              <a:extLst>
                <a:ext uri="{FF2B5EF4-FFF2-40B4-BE49-F238E27FC236}">
                  <a16:creationId xmlns:a16="http://schemas.microsoft.com/office/drawing/2014/main" id="{003D4981-259F-4B4A-97B7-61768B7B4385}"/>
                </a:ext>
              </a:extLst>
            </p:cNvPr>
            <p:cNvSpPr txBox="1"/>
            <p:nvPr/>
          </p:nvSpPr>
          <p:spPr>
            <a:xfrm>
              <a:off x="8268976" y="2882626"/>
              <a:ext cx="3069943" cy="523220"/>
            </a:xfrm>
            <a:prstGeom prst="rect">
              <a:avLst/>
            </a:prstGeom>
            <a:noFill/>
          </p:spPr>
          <p:txBody>
            <a:bodyPr wrap="none" rtlCol="0">
              <a:spAutoFit/>
            </a:bodyPr>
            <a:lstStyle/>
            <a:p>
              <a:r>
                <a:rPr lang="en-US" sz="2800" b="1" i="1" spc="120" dirty="0">
                  <a:solidFill>
                    <a:schemeClr val="bg1"/>
                  </a:solidFill>
                  <a:latin typeface="Avenir Next LT Pro Demi" panose="020B0504020202020204" pitchFamily="34" charset="77"/>
                </a:rPr>
                <a:t>Climate Change</a:t>
              </a:r>
            </a:p>
          </p:txBody>
        </p:sp>
      </p:grpSp>
      <p:cxnSp>
        <p:nvCxnSpPr>
          <p:cNvPr id="20" name="Straight Arrow Connector 19">
            <a:extLst>
              <a:ext uri="{FF2B5EF4-FFF2-40B4-BE49-F238E27FC236}">
                <a16:creationId xmlns:a16="http://schemas.microsoft.com/office/drawing/2014/main" id="{5C57958C-E549-FF45-9CF6-BD3B17191A0E}"/>
              </a:ext>
            </a:extLst>
          </p:cNvPr>
          <p:cNvCxnSpPr>
            <a:cxnSpLocks/>
          </p:cNvCxnSpPr>
          <p:nvPr/>
        </p:nvCxnSpPr>
        <p:spPr>
          <a:xfrm flipV="1">
            <a:off x="6243704" y="3208400"/>
            <a:ext cx="1454555" cy="1"/>
          </a:xfrm>
          <a:prstGeom prst="straightConnector1">
            <a:avLst/>
          </a:prstGeom>
          <a:ln w="38100">
            <a:solidFill>
              <a:srgbClr val="F0513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F76F2F-CBD2-A14C-8567-718564119DC4}"/>
              </a:ext>
            </a:extLst>
          </p:cNvPr>
          <p:cNvSpPr txBox="1"/>
          <p:nvPr/>
        </p:nvSpPr>
        <p:spPr>
          <a:xfrm>
            <a:off x="6615884" y="3211902"/>
            <a:ext cx="710194" cy="276999"/>
          </a:xfrm>
          <a:prstGeom prst="rect">
            <a:avLst/>
          </a:prstGeom>
          <a:noFill/>
        </p:spPr>
        <p:txBody>
          <a:bodyPr wrap="none" rtlCol="0">
            <a:spAutoFit/>
          </a:bodyPr>
          <a:lstStyle/>
          <a:p>
            <a:r>
              <a:rPr lang="en-US" sz="1200" dirty="0" err="1">
                <a:solidFill>
                  <a:srgbClr val="F05133"/>
                </a:solidFill>
                <a:latin typeface="Avenir Next LT Pro" panose="020B0504020202020204" pitchFamily="34" charset="77"/>
              </a:rPr>
              <a:t>Contoh</a:t>
            </a:r>
            <a:endParaRPr lang="en-US" sz="1200" dirty="0">
              <a:solidFill>
                <a:srgbClr val="F05133"/>
              </a:solidFill>
              <a:latin typeface="Avenir Next LT Pro" panose="020B0504020202020204" pitchFamily="34" charset="77"/>
            </a:endParaRPr>
          </a:p>
        </p:txBody>
      </p:sp>
      <p:sp>
        <p:nvSpPr>
          <p:cNvPr id="23" name="TextBox 22">
            <a:extLst>
              <a:ext uri="{FF2B5EF4-FFF2-40B4-BE49-F238E27FC236}">
                <a16:creationId xmlns:a16="http://schemas.microsoft.com/office/drawing/2014/main" id="{CF3F84B8-8A85-534D-A08F-BB6196FD6612}"/>
              </a:ext>
            </a:extLst>
          </p:cNvPr>
          <p:cNvSpPr txBox="1"/>
          <p:nvPr/>
        </p:nvSpPr>
        <p:spPr>
          <a:xfrm>
            <a:off x="1" y="6581001"/>
            <a:ext cx="12192000" cy="276999"/>
          </a:xfrm>
          <a:prstGeom prst="rect">
            <a:avLst/>
          </a:prstGeom>
          <a:noFill/>
        </p:spPr>
        <p:txBody>
          <a:bodyPr wrap="square" rtlCol="0">
            <a:spAutoFit/>
          </a:bodyPr>
          <a:lstStyle/>
          <a:p>
            <a:pPr algn="r">
              <a:defRPr/>
            </a:pPr>
            <a:r>
              <a:rPr lang="en-US" sz="1200" dirty="0" err="1">
                <a:solidFill>
                  <a:prstClr val="white"/>
                </a:solidFill>
                <a:latin typeface="Avenir Next LT Pro" panose="020B0504020202020204" pitchFamily="34" charset="77"/>
              </a:rPr>
              <a:t>Dirangkum</a:t>
            </a:r>
            <a:r>
              <a:rPr lang="en-US" sz="1200" dirty="0">
                <a:solidFill>
                  <a:prstClr val="white"/>
                </a:solidFill>
                <a:latin typeface="Avenir Next LT Pro" panose="020B0504020202020204" pitchFamily="34" charset="77"/>
              </a:rPr>
              <a:t> </a:t>
            </a:r>
            <a:r>
              <a:rPr lang="en-US" sz="1200" dirty="0" err="1">
                <a:solidFill>
                  <a:prstClr val="white"/>
                </a:solidFill>
                <a:latin typeface="Avenir Next LT Pro" panose="020B0504020202020204" pitchFamily="34" charset="77"/>
              </a:rPr>
              <a:t>dari</a:t>
            </a:r>
            <a:r>
              <a:rPr lang="en-US" sz="1200" dirty="0">
                <a:solidFill>
                  <a:prstClr val="white"/>
                </a:solidFill>
                <a:latin typeface="Avenir Next LT Pro" panose="020B0504020202020204" pitchFamily="34" charset="77"/>
              </a:rPr>
              <a:t> Miller &amp; </a:t>
            </a:r>
            <a:r>
              <a:rPr lang="en-US" sz="1200" dirty="0" err="1">
                <a:solidFill>
                  <a:prstClr val="white"/>
                </a:solidFill>
                <a:latin typeface="Avenir Next LT Pro" panose="020B0504020202020204" pitchFamily="34" charset="77"/>
              </a:rPr>
              <a:t>Spoolman</a:t>
            </a:r>
            <a:r>
              <a:rPr lang="en-US" sz="1200" dirty="0">
                <a:solidFill>
                  <a:prstClr val="white"/>
                </a:solidFill>
                <a:latin typeface="Avenir Next LT Pro" panose="020B0504020202020204" pitchFamily="34" charset="77"/>
              </a:rPr>
              <a:t> (2016) Bab 25; https://</a:t>
            </a:r>
            <a:r>
              <a:rPr lang="en-US" sz="1200" dirty="0" err="1">
                <a:solidFill>
                  <a:prstClr val="white"/>
                </a:solidFill>
                <a:latin typeface="Avenir Next LT Pro" panose="020B0504020202020204" pitchFamily="34" charset="77"/>
              </a:rPr>
              <a:t>youtu.be</a:t>
            </a:r>
            <a:r>
              <a:rPr lang="en-US" sz="1200" dirty="0">
                <a:solidFill>
                  <a:prstClr val="white"/>
                </a:solidFill>
                <a:latin typeface="Avenir Next LT Pro" panose="020B0504020202020204" pitchFamily="34" charset="77"/>
              </a:rPr>
              <a:t>/wbR-5mHI6bo; https://</a:t>
            </a:r>
            <a:r>
              <a:rPr lang="en-US" sz="1200" dirty="0" err="1">
                <a:solidFill>
                  <a:prstClr val="white"/>
                </a:solidFill>
                <a:latin typeface="Avenir Next LT Pro" panose="020B0504020202020204" pitchFamily="34" charset="77"/>
              </a:rPr>
              <a:t>greenerideal.com</a:t>
            </a:r>
            <a:r>
              <a:rPr lang="en-US" sz="1200" dirty="0">
                <a:solidFill>
                  <a:prstClr val="white"/>
                </a:solidFill>
                <a:latin typeface="Avenir Next LT Pro" panose="020B0504020202020204" pitchFamily="34" charset="77"/>
              </a:rPr>
              <a:t>/news/environment/top-environmental-concerns/</a:t>
            </a:r>
            <a:endPar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77"/>
              <a:ea typeface="+mn-ea"/>
              <a:cs typeface="+mn-cs"/>
            </a:endParaRPr>
          </a:p>
        </p:txBody>
      </p:sp>
    </p:spTree>
    <p:extLst>
      <p:ext uri="{BB962C8B-B14F-4D97-AF65-F5344CB8AC3E}">
        <p14:creationId xmlns:p14="http://schemas.microsoft.com/office/powerpoint/2010/main" val="3687788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ngling 1" id="{AA2FD418-EEAA-E244-A160-26294AF65E0E}" vid="{58067E1F-DAD2-8B4A-9759-D997ED146E28}"/>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ngling 1" id="{AA2FD418-EEAA-E244-A160-26294AF65E0E}" vid="{58067E1F-DAD2-8B4A-9759-D997ED146E2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10394</TotalTime>
  <Words>1331</Words>
  <Application>Microsoft Macintosh PowerPoint</Application>
  <PresentationFormat>Widescreen</PresentationFormat>
  <Paragraphs>137</Paragraphs>
  <Slides>21</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Avenir Next LT Pro</vt:lpstr>
      <vt:lpstr>Avenir Next LT Pro Demi</vt:lpstr>
      <vt:lpstr>Calibri</vt:lpstr>
      <vt:lpstr>Calibri Light</vt:lpstr>
      <vt:lpstr>Wingdings</vt:lpstr>
      <vt:lpstr>Office Theme</vt:lpstr>
      <vt:lpstr>1_Office Theme</vt:lpstr>
      <vt:lpstr>Topik 14 Pandangan Hidup (Worldview), Etika &amp; Keberlanjutan Lingkungan</vt:lpstr>
      <vt:lpstr>Capaian Pembelajaran Topik 14</vt:lpstr>
      <vt:lpstr>PowerPoint Presentation</vt:lpstr>
      <vt:lpstr>Environmental Worldview</vt:lpstr>
      <vt:lpstr>1.  Human-Centered Environmental Worldviews </vt:lpstr>
      <vt:lpstr>1a.  Planetary Management Worldviews </vt:lpstr>
      <vt:lpstr>1b.  Stewardship Worldviews </vt:lpstr>
      <vt:lpstr>2.  Environmental Wisdom Worldview</vt:lpstr>
      <vt:lpstr>PowerPoint Presentation</vt:lpstr>
      <vt:lpstr>PowerPoint Presentation</vt:lpstr>
      <vt:lpstr>PowerPoint Presentation</vt:lpstr>
      <vt:lpstr>Peran Pendidikan</vt:lpstr>
      <vt:lpstr>Environmental Literacy</vt:lpstr>
      <vt:lpstr>Environmental Literacy</vt:lpstr>
      <vt:lpstr>Menciptakan Kehidupan yang Berkelanjutan</vt:lpstr>
      <vt:lpstr>PowerPoint Presentation</vt:lpstr>
      <vt:lpstr>PowerPoint Presentation</vt:lpstr>
      <vt:lpstr>Diskusi 2</vt:lpstr>
      <vt:lpstr>Diskusi 3</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Arni Rahmawati Fahmi Sholihah</dc:creator>
  <cp:lastModifiedBy>Arni Rahmawati Fahmi Sholihah</cp:lastModifiedBy>
  <cp:revision>186</cp:revision>
  <dcterms:created xsi:type="dcterms:W3CDTF">2021-08-12T00:12:06Z</dcterms:created>
  <dcterms:modified xsi:type="dcterms:W3CDTF">2024-02-12T04:43:21Z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Enabled">
    <vt:lpwstr>true</vt:lpwstr>
  </property>
  <property fmtid="{D5CDD505-2E9C-101B-9397-08002B2CF9AE}" pid="3" name="MSIP_Label_38b525e5-f3da-4501-8f1e-526b6769fc56_SetDate">
    <vt:lpwstr>2024-02-12T04:43:21Z</vt:lpwstr>
  </property>
  <property fmtid="{D5CDD505-2E9C-101B-9397-08002B2CF9AE}" pid="4" name="MSIP_Label_38b525e5-f3da-4501-8f1e-526b6769fc56_Method">
    <vt:lpwstr>Standard</vt:lpwstr>
  </property>
  <property fmtid="{D5CDD505-2E9C-101B-9397-08002B2CF9AE}" pid="5" name="MSIP_Label_38b525e5-f3da-4501-8f1e-526b6769fc56_Name">
    <vt:lpwstr>defa4170-0d19-0005-0004-bc88714345d2</vt:lpwstr>
  </property>
  <property fmtid="{D5CDD505-2E9C-101B-9397-08002B2CF9AE}" pid="6" name="MSIP_Label_38b525e5-f3da-4501-8f1e-526b6769fc56_SiteId">
    <vt:lpwstr>db6e1183-4c65-405c-82ce-7cd53fa6e9dc</vt:lpwstr>
  </property>
  <property fmtid="{D5CDD505-2E9C-101B-9397-08002B2CF9AE}" pid="7" name="MSIP_Label_38b525e5-f3da-4501-8f1e-526b6769fc56_ActionId">
    <vt:lpwstr>36c27804-6014-4166-b935-af9e2f2f2ec9</vt:lpwstr>
  </property>
  <property fmtid="{D5CDD505-2E9C-101B-9397-08002B2CF9AE}" pid="8" name="MSIP_Label_38b525e5-f3da-4501-8f1e-526b6769fc56_ContentBits">
    <vt:lpwstr>0</vt:lpwstr>
  </property>
</Properties>
</file>